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5" r:id="rId2"/>
    <p:sldId id="348" r:id="rId3"/>
    <p:sldId id="349" r:id="rId4"/>
    <p:sldId id="364" r:id="rId5"/>
    <p:sldId id="365" r:id="rId6"/>
    <p:sldId id="355" r:id="rId7"/>
    <p:sldId id="366" r:id="rId8"/>
    <p:sldId id="343" r:id="rId9"/>
    <p:sldId id="367" r:id="rId10"/>
    <p:sldId id="341" r:id="rId11"/>
    <p:sldId id="308" r:id="rId12"/>
    <p:sldId id="298" r:id="rId13"/>
    <p:sldId id="304" r:id="rId14"/>
    <p:sldId id="306" r:id="rId15"/>
    <p:sldId id="350" r:id="rId16"/>
    <p:sldId id="314" r:id="rId17"/>
    <p:sldId id="358" r:id="rId18"/>
    <p:sldId id="359" r:id="rId19"/>
    <p:sldId id="259" r:id="rId20"/>
    <p:sldId id="270" r:id="rId21"/>
    <p:sldId id="272" r:id="rId22"/>
    <p:sldId id="275" r:id="rId23"/>
    <p:sldId id="285" r:id="rId24"/>
    <p:sldId id="287" r:id="rId25"/>
    <p:sldId id="371" r:id="rId26"/>
    <p:sldId id="372" r:id="rId27"/>
    <p:sldId id="260" r:id="rId28"/>
    <p:sldId id="378" r:id="rId29"/>
    <p:sldId id="264" r:id="rId30"/>
    <p:sldId id="373" r:id="rId31"/>
    <p:sldId id="368" r:id="rId32"/>
    <p:sldId id="370" r:id="rId33"/>
  </p:sldIdLst>
  <p:sldSz cx="12192000" cy="6858000"/>
  <p:notesSz cx="6858000" cy="9144000"/>
  <p:defaultTextStyle>
    <a:defPPr>
      <a:defRPr lang="es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AF8113-E9C4-4D3A-9D9B-CBFA6DAB6899}" v="312" dt="2022-08-27T04:06:25.959"/>
    <p1510:client id="{ED8AA02D-3A11-4645-BFFD-A077E236F500}" v="37" dt="2022-08-26T16:47:45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poleon" userId="6fa033f13a96bb43" providerId="LiveId" clId="{97AF8113-E9C4-4D3A-9D9B-CBFA6DAB6899}"/>
    <pc:docChg chg="undo custSel addSld delSld modSld">
      <pc:chgData name="Napoleon" userId="6fa033f13a96bb43" providerId="LiveId" clId="{97AF8113-E9C4-4D3A-9D9B-CBFA6DAB6899}" dt="2022-08-27T04:37:04.043" v="790" actId="47"/>
      <pc:docMkLst>
        <pc:docMk/>
      </pc:docMkLst>
      <pc:sldChg chg="modSp mod">
        <pc:chgData name="Napoleon" userId="6fa033f13a96bb43" providerId="LiveId" clId="{97AF8113-E9C4-4D3A-9D9B-CBFA6DAB6899}" dt="2022-08-27T04:08:26.346" v="693" actId="20577"/>
        <pc:sldMkLst>
          <pc:docMk/>
          <pc:sldMk cId="642051131" sldId="265"/>
        </pc:sldMkLst>
        <pc:spChg chg="mod">
          <ac:chgData name="Napoleon" userId="6fa033f13a96bb43" providerId="LiveId" clId="{97AF8113-E9C4-4D3A-9D9B-CBFA6DAB6899}" dt="2022-08-27T04:08:26.346" v="693" actId="20577"/>
          <ac:spMkLst>
            <pc:docMk/>
            <pc:sldMk cId="642051131" sldId="265"/>
            <ac:spMk id="88" creationId="{598F49B8-90F4-4F1A-8945-EB93B7BAE080}"/>
          </ac:spMkLst>
        </pc:spChg>
      </pc:sldChg>
      <pc:sldChg chg="modSp mod">
        <pc:chgData name="Napoleon" userId="6fa033f13a96bb43" providerId="LiveId" clId="{97AF8113-E9C4-4D3A-9D9B-CBFA6DAB6899}" dt="2022-08-27T04:03:01.521" v="241" actId="20577"/>
        <pc:sldMkLst>
          <pc:docMk/>
          <pc:sldMk cId="2858175416" sldId="298"/>
        </pc:sldMkLst>
        <pc:spChg chg="mod">
          <ac:chgData name="Napoleon" userId="6fa033f13a96bb43" providerId="LiveId" clId="{97AF8113-E9C4-4D3A-9D9B-CBFA6DAB6899}" dt="2022-08-27T04:03:01.521" v="241" actId="20577"/>
          <ac:spMkLst>
            <pc:docMk/>
            <pc:sldMk cId="2858175416" sldId="298"/>
            <ac:spMk id="2" creationId="{7D7AC285-6FD8-2C41-9BCC-D7294E346B26}"/>
          </ac:spMkLst>
        </pc:spChg>
      </pc:sldChg>
      <pc:sldChg chg="modSp mod">
        <pc:chgData name="Napoleon" userId="6fa033f13a96bb43" providerId="LiveId" clId="{97AF8113-E9C4-4D3A-9D9B-CBFA6DAB6899}" dt="2022-08-27T04:03:23.146" v="306" actId="20577"/>
        <pc:sldMkLst>
          <pc:docMk/>
          <pc:sldMk cId="2345040433" sldId="304"/>
        </pc:sldMkLst>
        <pc:spChg chg="mod">
          <ac:chgData name="Napoleon" userId="6fa033f13a96bb43" providerId="LiveId" clId="{97AF8113-E9C4-4D3A-9D9B-CBFA6DAB6899}" dt="2022-08-27T04:03:23.146" v="306" actId="20577"/>
          <ac:spMkLst>
            <pc:docMk/>
            <pc:sldMk cId="2345040433" sldId="304"/>
            <ac:spMk id="2" creationId="{49B89F71-6727-3B45-B145-86DE943E433F}"/>
          </ac:spMkLst>
        </pc:spChg>
      </pc:sldChg>
      <pc:sldChg chg="modSp mod">
        <pc:chgData name="Napoleon" userId="6fa033f13a96bb43" providerId="LiveId" clId="{97AF8113-E9C4-4D3A-9D9B-CBFA6DAB6899}" dt="2022-08-27T04:03:52.025" v="369" actId="20577"/>
        <pc:sldMkLst>
          <pc:docMk/>
          <pc:sldMk cId="4061427620" sldId="306"/>
        </pc:sldMkLst>
        <pc:spChg chg="mod">
          <ac:chgData name="Napoleon" userId="6fa033f13a96bb43" providerId="LiveId" clId="{97AF8113-E9C4-4D3A-9D9B-CBFA6DAB6899}" dt="2022-08-27T04:03:48.773" v="368" actId="20577"/>
          <ac:spMkLst>
            <pc:docMk/>
            <pc:sldMk cId="4061427620" sldId="306"/>
            <ac:spMk id="2" creationId="{94920348-73C8-124F-AAA7-407E19EFEBC0}"/>
          </ac:spMkLst>
        </pc:spChg>
        <pc:spChg chg="mod">
          <ac:chgData name="Napoleon" userId="6fa033f13a96bb43" providerId="LiveId" clId="{97AF8113-E9C4-4D3A-9D9B-CBFA6DAB6899}" dt="2022-08-27T04:03:52.025" v="369" actId="20577"/>
          <ac:spMkLst>
            <pc:docMk/>
            <pc:sldMk cId="4061427620" sldId="306"/>
            <ac:spMk id="3" creationId="{D691D0BC-E438-AC43-802F-28F85258CB3A}"/>
          </ac:spMkLst>
        </pc:spChg>
      </pc:sldChg>
      <pc:sldChg chg="modSp mod">
        <pc:chgData name="Napoleon" userId="6fa033f13a96bb43" providerId="LiveId" clId="{97AF8113-E9C4-4D3A-9D9B-CBFA6DAB6899}" dt="2022-08-27T04:02:53.012" v="223" actId="20577"/>
        <pc:sldMkLst>
          <pc:docMk/>
          <pc:sldMk cId="3505756149" sldId="308"/>
        </pc:sldMkLst>
        <pc:spChg chg="mod">
          <ac:chgData name="Napoleon" userId="6fa033f13a96bb43" providerId="LiveId" clId="{97AF8113-E9C4-4D3A-9D9B-CBFA6DAB6899}" dt="2022-08-27T04:01:57.654" v="78" actId="20577"/>
          <ac:spMkLst>
            <pc:docMk/>
            <pc:sldMk cId="3505756149" sldId="308"/>
            <ac:spMk id="2" creationId="{ACDCADB6-AB73-C743-A99F-A8CAC8ED90BD}"/>
          </ac:spMkLst>
        </pc:spChg>
        <pc:spChg chg="mod">
          <ac:chgData name="Napoleon" userId="6fa033f13a96bb43" providerId="LiveId" clId="{97AF8113-E9C4-4D3A-9D9B-CBFA6DAB6899}" dt="2022-08-27T04:02:53.012" v="223" actId="20577"/>
          <ac:spMkLst>
            <pc:docMk/>
            <pc:sldMk cId="3505756149" sldId="308"/>
            <ac:spMk id="3" creationId="{B77D15F6-EA22-9B4A-A945-B01EA0C52CD8}"/>
          </ac:spMkLst>
        </pc:spChg>
        <pc:spChg chg="mod">
          <ac:chgData name="Napoleon" userId="6fa033f13a96bb43" providerId="LiveId" clId="{97AF8113-E9C4-4D3A-9D9B-CBFA6DAB6899}" dt="2022-08-27T04:02:40.031" v="186" actId="20577"/>
          <ac:spMkLst>
            <pc:docMk/>
            <pc:sldMk cId="3505756149" sldId="308"/>
            <ac:spMk id="6" creationId="{A7F0A34F-9F6E-4AD7-A0CA-48B349108838}"/>
          </ac:spMkLst>
        </pc:spChg>
        <pc:picChg chg="mod">
          <ac:chgData name="Napoleon" userId="6fa033f13a96bb43" providerId="LiveId" clId="{97AF8113-E9C4-4D3A-9D9B-CBFA6DAB6899}" dt="2022-08-27T04:02:41.150" v="187" actId="1076"/>
          <ac:picMkLst>
            <pc:docMk/>
            <pc:sldMk cId="3505756149" sldId="308"/>
            <ac:picMk id="7" creationId="{08CDBFE3-C3A1-D542-862A-A0BAF3548ED0}"/>
          </ac:picMkLst>
        </pc:picChg>
      </pc:sldChg>
      <pc:sldChg chg="modSp mod">
        <pc:chgData name="Napoleon" userId="6fa033f13a96bb43" providerId="LiveId" clId="{97AF8113-E9C4-4D3A-9D9B-CBFA6DAB6899}" dt="2022-08-27T04:14:40.730" v="760"/>
        <pc:sldMkLst>
          <pc:docMk/>
          <pc:sldMk cId="4084125659" sldId="314"/>
        </pc:sldMkLst>
        <pc:spChg chg="mod">
          <ac:chgData name="Napoleon" userId="6fa033f13a96bb43" providerId="LiveId" clId="{97AF8113-E9C4-4D3A-9D9B-CBFA6DAB6899}" dt="2022-08-27T04:14:40.730" v="760"/>
          <ac:spMkLst>
            <pc:docMk/>
            <pc:sldMk cId="4084125659" sldId="314"/>
            <ac:spMk id="2" creationId="{52C7ADB6-AB9B-6E4A-A9CF-8277C3DD45F4}"/>
          </ac:spMkLst>
        </pc:spChg>
        <pc:graphicFrameChg chg="mod">
          <ac:chgData name="Napoleon" userId="6fa033f13a96bb43" providerId="LiveId" clId="{97AF8113-E9C4-4D3A-9D9B-CBFA6DAB6899}" dt="2022-08-27T04:06:13.691" v="660" actId="20577"/>
          <ac:graphicFrameMkLst>
            <pc:docMk/>
            <pc:sldMk cId="4084125659" sldId="314"/>
            <ac:graphicFrameMk id="5" creationId="{65F73F70-A161-4E41-85BC-B0EE069B93EA}"/>
          </ac:graphicFrameMkLst>
        </pc:graphicFrameChg>
      </pc:sldChg>
      <pc:sldChg chg="delSp modSp mod">
        <pc:chgData name="Napoleon" userId="6fa033f13a96bb43" providerId="LiveId" clId="{97AF8113-E9C4-4D3A-9D9B-CBFA6DAB6899}" dt="2022-08-27T04:08:10.051" v="692" actId="478"/>
        <pc:sldMkLst>
          <pc:docMk/>
          <pc:sldMk cId="590388632" sldId="341"/>
        </pc:sldMkLst>
        <pc:spChg chg="mod">
          <ac:chgData name="Napoleon" userId="6fa033f13a96bb43" providerId="LiveId" clId="{97AF8113-E9C4-4D3A-9D9B-CBFA6DAB6899}" dt="2022-08-27T04:01:49.121" v="60" actId="27636"/>
          <ac:spMkLst>
            <pc:docMk/>
            <pc:sldMk cId="590388632" sldId="341"/>
            <ac:spMk id="2" creationId="{4D26CF10-9379-45D8-9068-C6101B3A8807}"/>
          </ac:spMkLst>
        </pc:spChg>
        <pc:spChg chg="del mod">
          <ac:chgData name="Napoleon" userId="6fa033f13a96bb43" providerId="LiveId" clId="{97AF8113-E9C4-4D3A-9D9B-CBFA6DAB6899}" dt="2022-08-27T04:08:10.051" v="692" actId="478"/>
          <ac:spMkLst>
            <pc:docMk/>
            <pc:sldMk cId="590388632" sldId="341"/>
            <ac:spMk id="5" creationId="{3AAA787C-29B3-4BE2-B674-3269F3D9FFD4}"/>
          </ac:spMkLst>
        </pc:spChg>
      </pc:sldChg>
      <pc:sldChg chg="delSp modSp mod">
        <pc:chgData name="Napoleon" userId="6fa033f13a96bb43" providerId="LiveId" clId="{97AF8113-E9C4-4D3A-9D9B-CBFA6DAB6899}" dt="2022-08-27T04:08:48.400" v="705" actId="20577"/>
        <pc:sldMkLst>
          <pc:docMk/>
          <pc:sldMk cId="2615680341" sldId="349"/>
        </pc:sldMkLst>
        <pc:spChg chg="mod">
          <ac:chgData name="Napoleon" userId="6fa033f13a96bb43" providerId="LiveId" clId="{97AF8113-E9C4-4D3A-9D9B-CBFA6DAB6899}" dt="2022-08-27T04:08:48.400" v="705" actId="20577"/>
          <ac:spMkLst>
            <pc:docMk/>
            <pc:sldMk cId="2615680341" sldId="349"/>
            <ac:spMk id="2" creationId="{C3CBD386-1DA5-4830-A655-3E6633454377}"/>
          </ac:spMkLst>
        </pc:spChg>
        <pc:spChg chg="del">
          <ac:chgData name="Napoleon" userId="6fa033f13a96bb43" providerId="LiveId" clId="{97AF8113-E9C4-4D3A-9D9B-CBFA6DAB6899}" dt="2022-08-27T04:08:44.780" v="695" actId="478"/>
          <ac:spMkLst>
            <pc:docMk/>
            <pc:sldMk cId="2615680341" sldId="349"/>
            <ac:spMk id="3" creationId="{0CAE6CC2-DC6C-405A-BC98-576932745B52}"/>
          </ac:spMkLst>
        </pc:spChg>
      </pc:sldChg>
      <pc:sldChg chg="modSp del mod">
        <pc:chgData name="Napoleon" userId="6fa033f13a96bb43" providerId="LiveId" clId="{97AF8113-E9C4-4D3A-9D9B-CBFA6DAB6899}" dt="2022-08-27T04:15:09.928" v="787" actId="47"/>
        <pc:sldMkLst>
          <pc:docMk/>
          <pc:sldMk cId="915939600" sldId="354"/>
        </pc:sldMkLst>
        <pc:spChg chg="mod">
          <ac:chgData name="Napoleon" userId="6fa033f13a96bb43" providerId="LiveId" clId="{97AF8113-E9C4-4D3A-9D9B-CBFA6DAB6899}" dt="2022-08-27T04:08:33.625" v="694" actId="20577"/>
          <ac:spMkLst>
            <pc:docMk/>
            <pc:sldMk cId="915939600" sldId="354"/>
            <ac:spMk id="4" creationId="{5E44727A-5D16-48E0-BB67-C3CD0884BE32}"/>
          </ac:spMkLst>
        </pc:spChg>
      </pc:sldChg>
      <pc:sldChg chg="modSp mod">
        <pc:chgData name="Napoleon" userId="6fa033f13a96bb43" providerId="LiveId" clId="{97AF8113-E9C4-4D3A-9D9B-CBFA6DAB6899}" dt="2022-08-27T04:14:25.702" v="733" actId="20577"/>
        <pc:sldMkLst>
          <pc:docMk/>
          <pc:sldMk cId="1277284581" sldId="355"/>
        </pc:sldMkLst>
        <pc:spChg chg="mod">
          <ac:chgData name="Napoleon" userId="6fa033f13a96bb43" providerId="LiveId" clId="{97AF8113-E9C4-4D3A-9D9B-CBFA6DAB6899}" dt="2022-08-27T04:14:25.702" v="733" actId="20577"/>
          <ac:spMkLst>
            <pc:docMk/>
            <pc:sldMk cId="1277284581" sldId="355"/>
            <ac:spMk id="2" creationId="{91EB4334-0BF4-4FC3-9E53-2F397CEBB175}"/>
          </ac:spMkLst>
        </pc:spChg>
      </pc:sldChg>
      <pc:sldChg chg="modSp mod">
        <pc:chgData name="Napoleon" userId="6fa033f13a96bb43" providerId="LiveId" clId="{97AF8113-E9C4-4D3A-9D9B-CBFA6DAB6899}" dt="2022-08-27T04:14:36.427" v="759" actId="20577"/>
        <pc:sldMkLst>
          <pc:docMk/>
          <pc:sldMk cId="4208605399" sldId="358"/>
        </pc:sldMkLst>
        <pc:spChg chg="mod">
          <ac:chgData name="Napoleon" userId="6fa033f13a96bb43" providerId="LiveId" clId="{97AF8113-E9C4-4D3A-9D9B-CBFA6DAB6899}" dt="2022-08-27T04:14:36.427" v="759" actId="20577"/>
          <ac:spMkLst>
            <pc:docMk/>
            <pc:sldMk cId="4208605399" sldId="358"/>
            <ac:spMk id="2" creationId="{52C7ADB6-AB9B-6E4A-A9CF-8277C3DD45F4}"/>
          </ac:spMkLst>
        </pc:spChg>
        <pc:graphicFrameChg chg="mod">
          <ac:chgData name="Napoleon" userId="6fa033f13a96bb43" providerId="LiveId" clId="{97AF8113-E9C4-4D3A-9D9B-CBFA6DAB6899}" dt="2022-08-27T04:06:25.959" v="678" actId="20577"/>
          <ac:graphicFrameMkLst>
            <pc:docMk/>
            <pc:sldMk cId="4208605399" sldId="358"/>
            <ac:graphicFrameMk id="5" creationId="{65F73F70-A161-4E41-85BC-B0EE069B93EA}"/>
          </ac:graphicFrameMkLst>
        </pc:graphicFrameChg>
      </pc:sldChg>
      <pc:sldChg chg="modSp mod">
        <pc:chgData name="Napoleon" userId="6fa033f13a96bb43" providerId="LiveId" clId="{97AF8113-E9C4-4D3A-9D9B-CBFA6DAB6899}" dt="2022-08-27T04:14:43.011" v="761"/>
        <pc:sldMkLst>
          <pc:docMk/>
          <pc:sldMk cId="2614905535" sldId="359"/>
        </pc:sldMkLst>
        <pc:spChg chg="mod">
          <ac:chgData name="Napoleon" userId="6fa033f13a96bb43" providerId="LiveId" clId="{97AF8113-E9C4-4D3A-9D9B-CBFA6DAB6899}" dt="2022-08-27T04:14:43.011" v="761"/>
          <ac:spMkLst>
            <pc:docMk/>
            <pc:sldMk cId="2614905535" sldId="359"/>
            <ac:spMk id="2" creationId="{52C7ADB6-AB9B-6E4A-A9CF-8277C3DD45F4}"/>
          </ac:spMkLst>
        </pc:spChg>
        <pc:graphicFrameChg chg="mod">
          <ac:chgData name="Napoleon" userId="6fa033f13a96bb43" providerId="LiveId" clId="{97AF8113-E9C4-4D3A-9D9B-CBFA6DAB6899}" dt="2022-08-27T04:06:04.541" v="651" actId="20577"/>
          <ac:graphicFrameMkLst>
            <pc:docMk/>
            <pc:sldMk cId="2614905535" sldId="359"/>
            <ac:graphicFrameMk id="5" creationId="{65F73F70-A161-4E41-85BC-B0EE069B93EA}"/>
          </ac:graphicFrameMkLst>
        </pc:graphicFrameChg>
      </pc:sldChg>
      <pc:sldChg chg="modSp del mod">
        <pc:chgData name="Napoleon" userId="6fa033f13a96bb43" providerId="LiveId" clId="{97AF8113-E9C4-4D3A-9D9B-CBFA6DAB6899}" dt="2022-08-27T04:07:56.436" v="689" actId="47"/>
        <pc:sldMkLst>
          <pc:docMk/>
          <pc:sldMk cId="3044116739" sldId="363"/>
        </pc:sldMkLst>
        <pc:spChg chg="mod">
          <ac:chgData name="Napoleon" userId="6fa033f13a96bb43" providerId="LiveId" clId="{97AF8113-E9C4-4D3A-9D9B-CBFA6DAB6899}" dt="2022-08-27T04:07:53.687" v="688" actId="1076"/>
          <ac:spMkLst>
            <pc:docMk/>
            <pc:sldMk cId="3044116739" sldId="363"/>
            <ac:spMk id="5" creationId="{B501943E-F9D1-4D98-96F5-FD7300F55B39}"/>
          </ac:spMkLst>
        </pc:spChg>
      </pc:sldChg>
      <pc:sldChg chg="delSp modSp mod">
        <pc:chgData name="Napoleon" userId="6fa033f13a96bb43" providerId="LiveId" clId="{97AF8113-E9C4-4D3A-9D9B-CBFA6DAB6899}" dt="2022-08-27T04:10:12.067" v="707" actId="478"/>
        <pc:sldMkLst>
          <pc:docMk/>
          <pc:sldMk cId="1694946710" sldId="364"/>
        </pc:sldMkLst>
        <pc:spChg chg="mod">
          <ac:chgData name="Napoleon" userId="6fa033f13a96bb43" providerId="LiveId" clId="{97AF8113-E9C4-4D3A-9D9B-CBFA6DAB6899}" dt="2022-08-27T04:00:52.866" v="14" actId="20577"/>
          <ac:spMkLst>
            <pc:docMk/>
            <pc:sldMk cId="1694946710" sldId="364"/>
            <ac:spMk id="2" creationId="{1A77186A-7472-411D-8FCD-7F55435EB5FC}"/>
          </ac:spMkLst>
        </pc:spChg>
        <pc:spChg chg="del mod">
          <ac:chgData name="Napoleon" userId="6fa033f13a96bb43" providerId="LiveId" clId="{97AF8113-E9C4-4D3A-9D9B-CBFA6DAB6899}" dt="2022-08-27T04:10:12.067" v="707" actId="478"/>
          <ac:spMkLst>
            <pc:docMk/>
            <pc:sldMk cId="1694946710" sldId="364"/>
            <ac:spMk id="6" creationId="{D424C6A0-7199-40EC-9CBC-1BC54EFF9AC5}"/>
          </ac:spMkLst>
        </pc:spChg>
      </pc:sldChg>
      <pc:sldChg chg="addSp delSp modSp mod">
        <pc:chgData name="Napoleon" userId="6fa033f13a96bb43" providerId="LiveId" clId="{97AF8113-E9C4-4D3A-9D9B-CBFA6DAB6899}" dt="2022-08-27T04:01:33.797" v="19"/>
        <pc:sldMkLst>
          <pc:docMk/>
          <pc:sldMk cId="2092505654" sldId="367"/>
        </pc:sldMkLst>
        <pc:spChg chg="mod">
          <ac:chgData name="Napoleon" userId="6fa033f13a96bb43" providerId="LiveId" clId="{97AF8113-E9C4-4D3A-9D9B-CBFA6DAB6899}" dt="2022-08-27T04:01:01.093" v="15" actId="20577"/>
          <ac:spMkLst>
            <pc:docMk/>
            <pc:sldMk cId="2092505654" sldId="367"/>
            <ac:spMk id="2" creationId="{2E6D5479-11DA-4CDD-84BB-6DBE9969CED8}"/>
          </ac:spMkLst>
        </pc:spChg>
        <pc:spChg chg="mod">
          <ac:chgData name="Napoleon" userId="6fa033f13a96bb43" providerId="LiveId" clId="{97AF8113-E9C4-4D3A-9D9B-CBFA6DAB6899}" dt="2022-08-27T04:01:33.797" v="19"/>
          <ac:spMkLst>
            <pc:docMk/>
            <pc:sldMk cId="2092505654" sldId="367"/>
            <ac:spMk id="7" creationId="{A2FA2F9E-3508-489E-AE13-AF5A9639EA7E}"/>
          </ac:spMkLst>
        </pc:spChg>
        <pc:picChg chg="add del">
          <ac:chgData name="Napoleon" userId="6fa033f13a96bb43" providerId="LiveId" clId="{97AF8113-E9C4-4D3A-9D9B-CBFA6DAB6899}" dt="2022-08-27T04:01:11.300" v="17" actId="22"/>
          <ac:picMkLst>
            <pc:docMk/>
            <pc:sldMk cId="2092505654" sldId="367"/>
            <ac:picMk id="4" creationId="{37C8B4CF-72C3-2685-1E76-7EBFE5958EB6}"/>
          </ac:picMkLst>
        </pc:picChg>
      </pc:sldChg>
      <pc:sldChg chg="modSp del mod">
        <pc:chgData name="Napoleon" userId="6fa033f13a96bb43" providerId="LiveId" clId="{97AF8113-E9C4-4D3A-9D9B-CBFA6DAB6899}" dt="2022-08-27T04:36:56.752" v="788" actId="47"/>
        <pc:sldMkLst>
          <pc:docMk/>
          <pc:sldMk cId="3446508830" sldId="369"/>
        </pc:sldMkLst>
        <pc:spChg chg="mod">
          <ac:chgData name="Napoleon" userId="6fa033f13a96bb43" providerId="LiveId" clId="{97AF8113-E9C4-4D3A-9D9B-CBFA6DAB6899}" dt="2022-08-27T04:07:27.170" v="686" actId="20577"/>
          <ac:spMkLst>
            <pc:docMk/>
            <pc:sldMk cId="3446508830" sldId="369"/>
            <ac:spMk id="3" creationId="{76134ED7-6E96-7233-817E-DB32C8545032}"/>
          </ac:spMkLst>
        </pc:spChg>
      </pc:sldChg>
      <pc:sldChg chg="delSp mod">
        <pc:chgData name="Napoleon" userId="6fa033f13a96bb43" providerId="LiveId" clId="{97AF8113-E9C4-4D3A-9D9B-CBFA6DAB6899}" dt="2022-08-27T04:07:33.123" v="687" actId="478"/>
        <pc:sldMkLst>
          <pc:docMk/>
          <pc:sldMk cId="3936723886" sldId="370"/>
        </pc:sldMkLst>
        <pc:spChg chg="del">
          <ac:chgData name="Napoleon" userId="6fa033f13a96bb43" providerId="LiveId" clId="{97AF8113-E9C4-4D3A-9D9B-CBFA6DAB6899}" dt="2022-08-27T04:07:33.123" v="687" actId="478"/>
          <ac:spMkLst>
            <pc:docMk/>
            <pc:sldMk cId="3936723886" sldId="370"/>
            <ac:spMk id="2" creationId="{B860FC88-084B-DA07-516E-D2072ABB299C}"/>
          </ac:spMkLst>
        </pc:spChg>
      </pc:sldChg>
      <pc:sldChg chg="modSp mod">
        <pc:chgData name="Napoleon" userId="6fa033f13a96bb43" providerId="LiveId" clId="{97AF8113-E9C4-4D3A-9D9B-CBFA6DAB6899}" dt="2022-08-27T04:06:55.144" v="680"/>
        <pc:sldMkLst>
          <pc:docMk/>
          <pc:sldMk cId="3058929992" sldId="373"/>
        </pc:sldMkLst>
        <pc:spChg chg="mod">
          <ac:chgData name="Napoleon" userId="6fa033f13a96bb43" providerId="LiveId" clId="{97AF8113-E9C4-4D3A-9D9B-CBFA6DAB6899}" dt="2022-08-27T04:06:55.144" v="680"/>
          <ac:spMkLst>
            <pc:docMk/>
            <pc:sldMk cId="3058929992" sldId="373"/>
            <ac:spMk id="3" creationId="{C8CC400F-B6D9-C8F9-5197-FB91031D603A}"/>
          </ac:spMkLst>
        </pc:spChg>
      </pc:sldChg>
      <pc:sldChg chg="modSp del mod">
        <pc:chgData name="Napoleon" userId="6fa033f13a96bb43" providerId="LiveId" clId="{97AF8113-E9C4-4D3A-9D9B-CBFA6DAB6899}" dt="2022-08-27T04:37:04.043" v="790" actId="47"/>
        <pc:sldMkLst>
          <pc:docMk/>
          <pc:sldMk cId="3766638585" sldId="374"/>
        </pc:sldMkLst>
        <pc:spChg chg="mod">
          <ac:chgData name="Napoleon" userId="6fa033f13a96bb43" providerId="LiveId" clId="{97AF8113-E9C4-4D3A-9D9B-CBFA6DAB6899}" dt="2022-08-27T04:07:02.765" v="681" actId="6549"/>
          <ac:spMkLst>
            <pc:docMk/>
            <pc:sldMk cId="3766638585" sldId="374"/>
            <ac:spMk id="3" creationId="{DD432247-1732-51D0-CC0E-9C8C5EBD715E}"/>
          </ac:spMkLst>
        </pc:spChg>
      </pc:sldChg>
      <pc:sldChg chg="del">
        <pc:chgData name="Napoleon" userId="6fa033f13a96bb43" providerId="LiveId" clId="{97AF8113-E9C4-4D3A-9D9B-CBFA6DAB6899}" dt="2022-08-27T04:36:59.436" v="789" actId="47"/>
        <pc:sldMkLst>
          <pc:docMk/>
          <pc:sldMk cId="847477161" sldId="375"/>
        </pc:sldMkLst>
      </pc:sldChg>
      <pc:sldChg chg="modSp new del mod">
        <pc:chgData name="Napoleon" userId="6fa033f13a96bb43" providerId="LiveId" clId="{97AF8113-E9C4-4D3A-9D9B-CBFA6DAB6899}" dt="2022-08-27T04:15:01.646" v="786" actId="47"/>
        <pc:sldMkLst>
          <pc:docMk/>
          <pc:sldMk cId="540059840" sldId="379"/>
        </pc:sldMkLst>
        <pc:spChg chg="mod">
          <ac:chgData name="Napoleon" userId="6fa033f13a96bb43" providerId="LiveId" clId="{97AF8113-E9C4-4D3A-9D9B-CBFA6DAB6899}" dt="2022-08-27T04:14:53.946" v="776" actId="20577"/>
          <ac:spMkLst>
            <pc:docMk/>
            <pc:sldMk cId="540059840" sldId="379"/>
            <ac:spMk id="2" creationId="{44CA1BCD-7BB8-282C-7F05-5C2612131FC6}"/>
          </ac:spMkLst>
        </pc:spChg>
        <pc:spChg chg="mod">
          <ac:chgData name="Napoleon" userId="6fa033f13a96bb43" providerId="LiveId" clId="{97AF8113-E9C4-4D3A-9D9B-CBFA6DAB6899}" dt="2022-08-27T04:14:58.332" v="785" actId="20577"/>
          <ac:spMkLst>
            <pc:docMk/>
            <pc:sldMk cId="540059840" sldId="379"/>
            <ac:spMk id="3" creationId="{6883DE4F-B3F1-ADE4-66F6-4CC4B94C506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CE7BD-69C3-4966-8832-313CB2145AE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32A384-2C69-4EA1-9ECC-FA26D5B457DD}">
      <dgm:prSet/>
      <dgm:spPr/>
      <dgm:t>
        <a:bodyPr/>
        <a:lstStyle/>
        <a:p>
          <a:r>
            <a:rPr lang="en-US" dirty="0"/>
            <a:t>1Prepare data</a:t>
          </a:r>
        </a:p>
      </dgm:t>
    </dgm:pt>
    <dgm:pt modelId="{7C8DA660-8DCA-4E5C-83E9-85F1574477AB}" type="parTrans" cxnId="{D169453D-B090-4CA5-854C-824616EFCC7B}">
      <dgm:prSet/>
      <dgm:spPr/>
      <dgm:t>
        <a:bodyPr/>
        <a:lstStyle/>
        <a:p>
          <a:endParaRPr lang="en-US"/>
        </a:p>
      </dgm:t>
    </dgm:pt>
    <dgm:pt modelId="{BE4FC52B-13BD-4275-A738-95B0FA9E394F}" type="sibTrans" cxnId="{D169453D-B090-4CA5-854C-824616EFCC7B}">
      <dgm:prSet/>
      <dgm:spPr/>
      <dgm:t>
        <a:bodyPr/>
        <a:lstStyle/>
        <a:p>
          <a:endParaRPr lang="en-US"/>
        </a:p>
      </dgm:t>
    </dgm:pt>
    <dgm:pt modelId="{10A9109B-D7D3-4350-9A3E-FF3F749F21F3}">
      <dgm:prSet/>
      <dgm:spPr/>
      <dgm:t>
        <a:bodyPr/>
        <a:lstStyle/>
        <a:p>
          <a:r>
            <a:rPr lang="en-US" dirty="0"/>
            <a:t>2.Normalize variable</a:t>
          </a:r>
        </a:p>
      </dgm:t>
    </dgm:pt>
    <dgm:pt modelId="{BD238283-446C-40A5-B643-C983BFCC17CE}" type="parTrans" cxnId="{E50579A3-C456-44C1-A0D2-47D0A0D147FB}">
      <dgm:prSet/>
      <dgm:spPr/>
      <dgm:t>
        <a:bodyPr/>
        <a:lstStyle/>
        <a:p>
          <a:endParaRPr lang="en-US"/>
        </a:p>
      </dgm:t>
    </dgm:pt>
    <dgm:pt modelId="{76C1ACF7-8ABA-4491-8C96-AC787AF7265D}" type="sibTrans" cxnId="{E50579A3-C456-44C1-A0D2-47D0A0D147FB}">
      <dgm:prSet/>
      <dgm:spPr/>
      <dgm:t>
        <a:bodyPr/>
        <a:lstStyle/>
        <a:p>
          <a:endParaRPr lang="en-US"/>
        </a:p>
      </dgm:t>
    </dgm:pt>
    <dgm:pt modelId="{D46D5487-B85B-4ADF-AD4B-D6141C5540F0}">
      <dgm:prSet/>
      <dgm:spPr/>
      <dgm:t>
        <a:bodyPr/>
        <a:lstStyle/>
        <a:p>
          <a:endParaRPr lang="en-US" dirty="0"/>
        </a:p>
      </dgm:t>
    </dgm:pt>
    <dgm:pt modelId="{F5ECD53A-0DE3-4CA6-8299-61E8EFAECD85}" type="parTrans" cxnId="{46F3A7E8-5C77-46B6-B206-843F76F20AB3}">
      <dgm:prSet/>
      <dgm:spPr/>
      <dgm:t>
        <a:bodyPr/>
        <a:lstStyle/>
        <a:p>
          <a:endParaRPr lang="en-US"/>
        </a:p>
      </dgm:t>
    </dgm:pt>
    <dgm:pt modelId="{F8C7A449-14FD-471C-8D05-2F7F9D9C1511}" type="sibTrans" cxnId="{46F3A7E8-5C77-46B6-B206-843F76F20AB3}">
      <dgm:prSet/>
      <dgm:spPr/>
      <dgm:t>
        <a:bodyPr/>
        <a:lstStyle/>
        <a:p>
          <a:endParaRPr lang="en-US"/>
        </a:p>
      </dgm:t>
    </dgm:pt>
    <dgm:pt modelId="{FF88354E-5CF3-4C1E-BC92-9FCC3F2289B1}">
      <dgm:prSet/>
      <dgm:spPr/>
      <dgm:t>
        <a:bodyPr/>
        <a:lstStyle/>
        <a:p>
          <a:r>
            <a:rPr lang="en-US" dirty="0"/>
            <a:t>3.One hot encoding.</a:t>
          </a:r>
        </a:p>
      </dgm:t>
    </dgm:pt>
    <dgm:pt modelId="{3878A659-33A9-41C0-A08A-383A95BA37F6}" type="sibTrans" cxnId="{F40748F4-52E8-4A1E-B0A8-0436020D203D}">
      <dgm:prSet/>
      <dgm:spPr/>
      <dgm:t>
        <a:bodyPr/>
        <a:lstStyle/>
        <a:p>
          <a:endParaRPr lang="en-US"/>
        </a:p>
      </dgm:t>
    </dgm:pt>
    <dgm:pt modelId="{6AC10D67-C411-4391-8C6B-C0FCB2187856}" type="parTrans" cxnId="{F40748F4-52E8-4A1E-B0A8-0436020D203D}">
      <dgm:prSet/>
      <dgm:spPr/>
      <dgm:t>
        <a:bodyPr/>
        <a:lstStyle/>
        <a:p>
          <a:endParaRPr lang="en-US"/>
        </a:p>
      </dgm:t>
    </dgm:pt>
    <dgm:pt modelId="{1C680493-465E-411D-8983-CC53535EDD1E}" type="pres">
      <dgm:prSet presAssocID="{CDFCE7BD-69C3-4966-8832-313CB2145AE7}" presName="linear" presStyleCnt="0">
        <dgm:presLayoutVars>
          <dgm:animLvl val="lvl"/>
          <dgm:resizeHandles val="exact"/>
        </dgm:presLayoutVars>
      </dgm:prSet>
      <dgm:spPr/>
    </dgm:pt>
    <dgm:pt modelId="{1B321CD8-4778-40A3-8612-9BF1FFEF8CC5}" type="pres">
      <dgm:prSet presAssocID="{8132A384-2C69-4EA1-9ECC-FA26D5B457DD}" presName="parentText" presStyleLbl="node1" presStyleIdx="0" presStyleCnt="3" custLinFactNeighborX="-57786" custLinFactNeighborY="-58416">
        <dgm:presLayoutVars>
          <dgm:chMax val="0"/>
          <dgm:bulletEnabled val="1"/>
        </dgm:presLayoutVars>
      </dgm:prSet>
      <dgm:spPr/>
    </dgm:pt>
    <dgm:pt modelId="{6695AE94-DEBF-4A1A-B796-D02C9F7965ED}" type="pres">
      <dgm:prSet presAssocID="{BE4FC52B-13BD-4275-A738-95B0FA9E394F}" presName="spacer" presStyleCnt="0"/>
      <dgm:spPr/>
    </dgm:pt>
    <dgm:pt modelId="{C709261F-E2C6-4FBE-AFB1-6B14DFAE0D78}" type="pres">
      <dgm:prSet presAssocID="{10A9109B-D7D3-4350-9A3E-FF3F749F21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6B0FCA2-7243-4A6B-B935-2688CD3B1321}" type="pres">
      <dgm:prSet presAssocID="{76C1ACF7-8ABA-4491-8C96-AC787AF7265D}" presName="spacer" presStyleCnt="0"/>
      <dgm:spPr/>
    </dgm:pt>
    <dgm:pt modelId="{D34180B7-574E-48BA-91F4-F0509AA373C0}" type="pres">
      <dgm:prSet presAssocID="{FF88354E-5CF3-4C1E-BC92-9FCC3F2289B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A25E4B6-EEE2-42DD-951A-9F2B284448C8}" type="pres">
      <dgm:prSet presAssocID="{FF88354E-5CF3-4C1E-BC92-9FCC3F2289B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68C7F03-E17A-4432-95E3-0D19023130BC}" type="presOf" srcId="{CDFCE7BD-69C3-4966-8832-313CB2145AE7}" destId="{1C680493-465E-411D-8983-CC53535EDD1E}" srcOrd="0" destOrd="0" presId="urn:microsoft.com/office/officeart/2005/8/layout/vList2"/>
    <dgm:cxn modelId="{D169453D-B090-4CA5-854C-824616EFCC7B}" srcId="{CDFCE7BD-69C3-4966-8832-313CB2145AE7}" destId="{8132A384-2C69-4EA1-9ECC-FA26D5B457DD}" srcOrd="0" destOrd="0" parTransId="{7C8DA660-8DCA-4E5C-83E9-85F1574477AB}" sibTransId="{BE4FC52B-13BD-4275-A738-95B0FA9E394F}"/>
    <dgm:cxn modelId="{FCB04E5C-36B1-4F7F-830F-3F3248554B8F}" type="presOf" srcId="{D46D5487-B85B-4ADF-AD4B-D6141C5540F0}" destId="{BA25E4B6-EEE2-42DD-951A-9F2B284448C8}" srcOrd="0" destOrd="0" presId="urn:microsoft.com/office/officeart/2005/8/layout/vList2"/>
    <dgm:cxn modelId="{C580616C-395C-4FA6-A872-5F17A2236C9E}" type="presOf" srcId="{10A9109B-D7D3-4350-9A3E-FF3F749F21F3}" destId="{C709261F-E2C6-4FBE-AFB1-6B14DFAE0D78}" srcOrd="0" destOrd="0" presId="urn:microsoft.com/office/officeart/2005/8/layout/vList2"/>
    <dgm:cxn modelId="{C79E948B-86FF-458B-B4F2-7C5B1810DBDD}" type="presOf" srcId="{8132A384-2C69-4EA1-9ECC-FA26D5B457DD}" destId="{1B321CD8-4778-40A3-8612-9BF1FFEF8CC5}" srcOrd="0" destOrd="0" presId="urn:microsoft.com/office/officeart/2005/8/layout/vList2"/>
    <dgm:cxn modelId="{6D29B78D-E085-4E69-9062-EBE2306E5D53}" type="presOf" srcId="{FF88354E-5CF3-4C1E-BC92-9FCC3F2289B1}" destId="{D34180B7-574E-48BA-91F4-F0509AA373C0}" srcOrd="0" destOrd="0" presId="urn:microsoft.com/office/officeart/2005/8/layout/vList2"/>
    <dgm:cxn modelId="{E50579A3-C456-44C1-A0D2-47D0A0D147FB}" srcId="{CDFCE7BD-69C3-4966-8832-313CB2145AE7}" destId="{10A9109B-D7D3-4350-9A3E-FF3F749F21F3}" srcOrd="1" destOrd="0" parTransId="{BD238283-446C-40A5-B643-C983BFCC17CE}" sibTransId="{76C1ACF7-8ABA-4491-8C96-AC787AF7265D}"/>
    <dgm:cxn modelId="{46F3A7E8-5C77-46B6-B206-843F76F20AB3}" srcId="{FF88354E-5CF3-4C1E-BC92-9FCC3F2289B1}" destId="{D46D5487-B85B-4ADF-AD4B-D6141C5540F0}" srcOrd="0" destOrd="0" parTransId="{F5ECD53A-0DE3-4CA6-8299-61E8EFAECD85}" sibTransId="{F8C7A449-14FD-471C-8D05-2F7F9D9C1511}"/>
    <dgm:cxn modelId="{F40748F4-52E8-4A1E-B0A8-0436020D203D}" srcId="{CDFCE7BD-69C3-4966-8832-313CB2145AE7}" destId="{FF88354E-5CF3-4C1E-BC92-9FCC3F2289B1}" srcOrd="2" destOrd="0" parTransId="{6AC10D67-C411-4391-8C6B-C0FCB2187856}" sibTransId="{3878A659-33A9-41C0-A08A-383A95BA37F6}"/>
    <dgm:cxn modelId="{07B042CE-F6E2-4D69-B267-EE64B56A2E4E}" type="presParOf" srcId="{1C680493-465E-411D-8983-CC53535EDD1E}" destId="{1B321CD8-4778-40A3-8612-9BF1FFEF8CC5}" srcOrd="0" destOrd="0" presId="urn:microsoft.com/office/officeart/2005/8/layout/vList2"/>
    <dgm:cxn modelId="{B440F3E1-9CB4-42F7-9D4F-31FB82D323F8}" type="presParOf" srcId="{1C680493-465E-411D-8983-CC53535EDD1E}" destId="{6695AE94-DEBF-4A1A-B796-D02C9F7965ED}" srcOrd="1" destOrd="0" presId="urn:microsoft.com/office/officeart/2005/8/layout/vList2"/>
    <dgm:cxn modelId="{4AE1432D-B07B-4EB4-8F7A-2C4F8BAA89AF}" type="presParOf" srcId="{1C680493-465E-411D-8983-CC53535EDD1E}" destId="{C709261F-E2C6-4FBE-AFB1-6B14DFAE0D78}" srcOrd="2" destOrd="0" presId="urn:microsoft.com/office/officeart/2005/8/layout/vList2"/>
    <dgm:cxn modelId="{A05E1E8F-1738-43E6-9F18-C313F69161DD}" type="presParOf" srcId="{1C680493-465E-411D-8983-CC53535EDD1E}" destId="{E6B0FCA2-7243-4A6B-B935-2688CD3B1321}" srcOrd="3" destOrd="0" presId="urn:microsoft.com/office/officeart/2005/8/layout/vList2"/>
    <dgm:cxn modelId="{A64777DE-A3F3-416E-9790-4990F4AA8122}" type="presParOf" srcId="{1C680493-465E-411D-8983-CC53535EDD1E}" destId="{D34180B7-574E-48BA-91F4-F0509AA373C0}" srcOrd="4" destOrd="0" presId="urn:microsoft.com/office/officeart/2005/8/layout/vList2"/>
    <dgm:cxn modelId="{C84146D2-EEBE-4498-955D-02F391B9998E}" type="presParOf" srcId="{1C680493-465E-411D-8983-CC53535EDD1E}" destId="{BA25E4B6-EEE2-42DD-951A-9F2B284448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FCE7BD-69C3-4966-8832-313CB2145AE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32A384-2C69-4EA1-9ECC-FA26D5B457DD}">
      <dgm:prSet/>
      <dgm:spPr/>
      <dgm:t>
        <a:bodyPr/>
        <a:lstStyle/>
        <a:p>
          <a:r>
            <a:rPr lang="es-US" dirty="0"/>
            <a:t>4.Divide data </a:t>
          </a:r>
          <a:r>
            <a:rPr lang="es-US" dirty="0" err="1"/>
            <a:t>on</a:t>
          </a:r>
          <a:r>
            <a:rPr lang="es-US" dirty="0"/>
            <a:t> </a:t>
          </a:r>
          <a:r>
            <a:rPr lang="es-US" dirty="0" err="1"/>
            <a:t>train</a:t>
          </a:r>
          <a:r>
            <a:rPr lang="es-US" dirty="0"/>
            <a:t> and test set</a:t>
          </a:r>
          <a:endParaRPr lang="en-US" dirty="0"/>
        </a:p>
      </dgm:t>
    </dgm:pt>
    <dgm:pt modelId="{7C8DA660-8DCA-4E5C-83E9-85F1574477AB}" type="parTrans" cxnId="{D169453D-B090-4CA5-854C-824616EFCC7B}">
      <dgm:prSet/>
      <dgm:spPr/>
      <dgm:t>
        <a:bodyPr/>
        <a:lstStyle/>
        <a:p>
          <a:endParaRPr lang="en-US"/>
        </a:p>
      </dgm:t>
    </dgm:pt>
    <dgm:pt modelId="{BE4FC52B-13BD-4275-A738-95B0FA9E394F}" type="sibTrans" cxnId="{D169453D-B090-4CA5-854C-824616EFCC7B}">
      <dgm:prSet/>
      <dgm:spPr/>
      <dgm:t>
        <a:bodyPr/>
        <a:lstStyle/>
        <a:p>
          <a:endParaRPr lang="en-US"/>
        </a:p>
      </dgm:t>
    </dgm:pt>
    <dgm:pt modelId="{10A9109B-D7D3-4350-9A3E-FF3F749F21F3}">
      <dgm:prSet/>
      <dgm:spPr/>
      <dgm:t>
        <a:bodyPr/>
        <a:lstStyle/>
        <a:p>
          <a:r>
            <a:rPr lang="en-US" dirty="0"/>
            <a:t>5.Select and </a:t>
          </a:r>
          <a:r>
            <a:rPr lang="en-US" dirty="0" err="1"/>
            <a:t>arquitecture</a:t>
          </a:r>
          <a:r>
            <a:rPr lang="en-US" dirty="0"/>
            <a:t> and a loss function</a:t>
          </a:r>
        </a:p>
      </dgm:t>
    </dgm:pt>
    <dgm:pt modelId="{BD238283-446C-40A5-B643-C983BFCC17CE}" type="parTrans" cxnId="{E50579A3-C456-44C1-A0D2-47D0A0D147FB}">
      <dgm:prSet/>
      <dgm:spPr/>
      <dgm:t>
        <a:bodyPr/>
        <a:lstStyle/>
        <a:p>
          <a:endParaRPr lang="en-US"/>
        </a:p>
      </dgm:t>
    </dgm:pt>
    <dgm:pt modelId="{76C1ACF7-8ABA-4491-8C96-AC787AF7265D}" type="sibTrans" cxnId="{E50579A3-C456-44C1-A0D2-47D0A0D147FB}">
      <dgm:prSet/>
      <dgm:spPr/>
      <dgm:t>
        <a:bodyPr/>
        <a:lstStyle/>
        <a:p>
          <a:endParaRPr lang="en-US"/>
        </a:p>
      </dgm:t>
    </dgm:pt>
    <dgm:pt modelId="{D46D5487-B85B-4ADF-AD4B-D6141C5540F0}">
      <dgm:prSet/>
      <dgm:spPr/>
      <dgm:t>
        <a:bodyPr/>
        <a:lstStyle/>
        <a:p>
          <a:endParaRPr lang="en-US" dirty="0"/>
        </a:p>
      </dgm:t>
    </dgm:pt>
    <dgm:pt modelId="{F5ECD53A-0DE3-4CA6-8299-61E8EFAECD85}" type="parTrans" cxnId="{46F3A7E8-5C77-46B6-B206-843F76F20AB3}">
      <dgm:prSet/>
      <dgm:spPr/>
      <dgm:t>
        <a:bodyPr/>
        <a:lstStyle/>
        <a:p>
          <a:endParaRPr lang="en-US"/>
        </a:p>
      </dgm:t>
    </dgm:pt>
    <dgm:pt modelId="{F8C7A449-14FD-471C-8D05-2F7F9D9C1511}" type="sibTrans" cxnId="{46F3A7E8-5C77-46B6-B206-843F76F20AB3}">
      <dgm:prSet/>
      <dgm:spPr/>
      <dgm:t>
        <a:bodyPr/>
        <a:lstStyle/>
        <a:p>
          <a:endParaRPr lang="en-US"/>
        </a:p>
      </dgm:t>
    </dgm:pt>
    <dgm:pt modelId="{FF88354E-5CF3-4C1E-BC92-9FCC3F2289B1}">
      <dgm:prSet/>
      <dgm:spPr/>
      <dgm:t>
        <a:bodyPr/>
        <a:lstStyle/>
        <a:p>
          <a:r>
            <a:rPr lang="en-US" dirty="0"/>
            <a:t>6.Select parameters such as dropout rate.</a:t>
          </a:r>
        </a:p>
      </dgm:t>
    </dgm:pt>
    <dgm:pt modelId="{3878A659-33A9-41C0-A08A-383A95BA37F6}" type="sibTrans" cxnId="{F40748F4-52E8-4A1E-B0A8-0436020D203D}">
      <dgm:prSet/>
      <dgm:spPr/>
      <dgm:t>
        <a:bodyPr/>
        <a:lstStyle/>
        <a:p>
          <a:endParaRPr lang="en-US"/>
        </a:p>
      </dgm:t>
    </dgm:pt>
    <dgm:pt modelId="{6AC10D67-C411-4391-8C6B-C0FCB2187856}" type="parTrans" cxnId="{F40748F4-52E8-4A1E-B0A8-0436020D203D}">
      <dgm:prSet/>
      <dgm:spPr/>
      <dgm:t>
        <a:bodyPr/>
        <a:lstStyle/>
        <a:p>
          <a:endParaRPr lang="en-US"/>
        </a:p>
      </dgm:t>
    </dgm:pt>
    <dgm:pt modelId="{1C680493-465E-411D-8983-CC53535EDD1E}" type="pres">
      <dgm:prSet presAssocID="{CDFCE7BD-69C3-4966-8832-313CB2145AE7}" presName="linear" presStyleCnt="0">
        <dgm:presLayoutVars>
          <dgm:animLvl val="lvl"/>
          <dgm:resizeHandles val="exact"/>
        </dgm:presLayoutVars>
      </dgm:prSet>
      <dgm:spPr/>
    </dgm:pt>
    <dgm:pt modelId="{1B321CD8-4778-40A3-8612-9BF1FFEF8CC5}" type="pres">
      <dgm:prSet presAssocID="{8132A384-2C69-4EA1-9ECC-FA26D5B457DD}" presName="parentText" presStyleLbl="node1" presStyleIdx="0" presStyleCnt="3" custLinFactNeighborX="-32847" custLinFactNeighborY="-58416">
        <dgm:presLayoutVars>
          <dgm:chMax val="0"/>
          <dgm:bulletEnabled val="1"/>
        </dgm:presLayoutVars>
      </dgm:prSet>
      <dgm:spPr/>
    </dgm:pt>
    <dgm:pt modelId="{6695AE94-DEBF-4A1A-B796-D02C9F7965ED}" type="pres">
      <dgm:prSet presAssocID="{BE4FC52B-13BD-4275-A738-95B0FA9E394F}" presName="spacer" presStyleCnt="0"/>
      <dgm:spPr/>
    </dgm:pt>
    <dgm:pt modelId="{C709261F-E2C6-4FBE-AFB1-6B14DFAE0D78}" type="pres">
      <dgm:prSet presAssocID="{10A9109B-D7D3-4350-9A3E-FF3F749F21F3}" presName="parentText" presStyleLbl="node1" presStyleIdx="1" presStyleCnt="3" custLinFactNeighborX="608">
        <dgm:presLayoutVars>
          <dgm:chMax val="0"/>
          <dgm:bulletEnabled val="1"/>
        </dgm:presLayoutVars>
      </dgm:prSet>
      <dgm:spPr/>
    </dgm:pt>
    <dgm:pt modelId="{E6B0FCA2-7243-4A6B-B935-2688CD3B1321}" type="pres">
      <dgm:prSet presAssocID="{76C1ACF7-8ABA-4491-8C96-AC787AF7265D}" presName="spacer" presStyleCnt="0"/>
      <dgm:spPr/>
    </dgm:pt>
    <dgm:pt modelId="{D34180B7-574E-48BA-91F4-F0509AA373C0}" type="pres">
      <dgm:prSet presAssocID="{FF88354E-5CF3-4C1E-BC92-9FCC3F2289B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A25E4B6-EEE2-42DD-951A-9F2B284448C8}" type="pres">
      <dgm:prSet presAssocID="{FF88354E-5CF3-4C1E-BC92-9FCC3F2289B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68C7F03-E17A-4432-95E3-0D19023130BC}" type="presOf" srcId="{CDFCE7BD-69C3-4966-8832-313CB2145AE7}" destId="{1C680493-465E-411D-8983-CC53535EDD1E}" srcOrd="0" destOrd="0" presId="urn:microsoft.com/office/officeart/2005/8/layout/vList2"/>
    <dgm:cxn modelId="{D169453D-B090-4CA5-854C-824616EFCC7B}" srcId="{CDFCE7BD-69C3-4966-8832-313CB2145AE7}" destId="{8132A384-2C69-4EA1-9ECC-FA26D5B457DD}" srcOrd="0" destOrd="0" parTransId="{7C8DA660-8DCA-4E5C-83E9-85F1574477AB}" sibTransId="{BE4FC52B-13BD-4275-A738-95B0FA9E394F}"/>
    <dgm:cxn modelId="{FCB04E5C-36B1-4F7F-830F-3F3248554B8F}" type="presOf" srcId="{D46D5487-B85B-4ADF-AD4B-D6141C5540F0}" destId="{BA25E4B6-EEE2-42DD-951A-9F2B284448C8}" srcOrd="0" destOrd="0" presId="urn:microsoft.com/office/officeart/2005/8/layout/vList2"/>
    <dgm:cxn modelId="{C580616C-395C-4FA6-A872-5F17A2236C9E}" type="presOf" srcId="{10A9109B-D7D3-4350-9A3E-FF3F749F21F3}" destId="{C709261F-E2C6-4FBE-AFB1-6B14DFAE0D78}" srcOrd="0" destOrd="0" presId="urn:microsoft.com/office/officeart/2005/8/layout/vList2"/>
    <dgm:cxn modelId="{C79E948B-86FF-458B-B4F2-7C5B1810DBDD}" type="presOf" srcId="{8132A384-2C69-4EA1-9ECC-FA26D5B457DD}" destId="{1B321CD8-4778-40A3-8612-9BF1FFEF8CC5}" srcOrd="0" destOrd="0" presId="urn:microsoft.com/office/officeart/2005/8/layout/vList2"/>
    <dgm:cxn modelId="{6D29B78D-E085-4E69-9062-EBE2306E5D53}" type="presOf" srcId="{FF88354E-5CF3-4C1E-BC92-9FCC3F2289B1}" destId="{D34180B7-574E-48BA-91F4-F0509AA373C0}" srcOrd="0" destOrd="0" presId="urn:microsoft.com/office/officeart/2005/8/layout/vList2"/>
    <dgm:cxn modelId="{E50579A3-C456-44C1-A0D2-47D0A0D147FB}" srcId="{CDFCE7BD-69C3-4966-8832-313CB2145AE7}" destId="{10A9109B-D7D3-4350-9A3E-FF3F749F21F3}" srcOrd="1" destOrd="0" parTransId="{BD238283-446C-40A5-B643-C983BFCC17CE}" sibTransId="{76C1ACF7-8ABA-4491-8C96-AC787AF7265D}"/>
    <dgm:cxn modelId="{46F3A7E8-5C77-46B6-B206-843F76F20AB3}" srcId="{FF88354E-5CF3-4C1E-BC92-9FCC3F2289B1}" destId="{D46D5487-B85B-4ADF-AD4B-D6141C5540F0}" srcOrd="0" destOrd="0" parTransId="{F5ECD53A-0DE3-4CA6-8299-61E8EFAECD85}" sibTransId="{F8C7A449-14FD-471C-8D05-2F7F9D9C1511}"/>
    <dgm:cxn modelId="{F40748F4-52E8-4A1E-B0A8-0436020D203D}" srcId="{CDFCE7BD-69C3-4966-8832-313CB2145AE7}" destId="{FF88354E-5CF3-4C1E-BC92-9FCC3F2289B1}" srcOrd="2" destOrd="0" parTransId="{6AC10D67-C411-4391-8C6B-C0FCB2187856}" sibTransId="{3878A659-33A9-41C0-A08A-383A95BA37F6}"/>
    <dgm:cxn modelId="{07B042CE-F6E2-4D69-B267-EE64B56A2E4E}" type="presParOf" srcId="{1C680493-465E-411D-8983-CC53535EDD1E}" destId="{1B321CD8-4778-40A3-8612-9BF1FFEF8CC5}" srcOrd="0" destOrd="0" presId="urn:microsoft.com/office/officeart/2005/8/layout/vList2"/>
    <dgm:cxn modelId="{B440F3E1-9CB4-42F7-9D4F-31FB82D323F8}" type="presParOf" srcId="{1C680493-465E-411D-8983-CC53535EDD1E}" destId="{6695AE94-DEBF-4A1A-B796-D02C9F7965ED}" srcOrd="1" destOrd="0" presId="urn:microsoft.com/office/officeart/2005/8/layout/vList2"/>
    <dgm:cxn modelId="{4AE1432D-B07B-4EB4-8F7A-2C4F8BAA89AF}" type="presParOf" srcId="{1C680493-465E-411D-8983-CC53535EDD1E}" destId="{C709261F-E2C6-4FBE-AFB1-6B14DFAE0D78}" srcOrd="2" destOrd="0" presId="urn:microsoft.com/office/officeart/2005/8/layout/vList2"/>
    <dgm:cxn modelId="{A05E1E8F-1738-43E6-9F18-C313F69161DD}" type="presParOf" srcId="{1C680493-465E-411D-8983-CC53535EDD1E}" destId="{E6B0FCA2-7243-4A6B-B935-2688CD3B1321}" srcOrd="3" destOrd="0" presId="urn:microsoft.com/office/officeart/2005/8/layout/vList2"/>
    <dgm:cxn modelId="{A64777DE-A3F3-416E-9790-4990F4AA8122}" type="presParOf" srcId="{1C680493-465E-411D-8983-CC53535EDD1E}" destId="{D34180B7-574E-48BA-91F4-F0509AA373C0}" srcOrd="4" destOrd="0" presId="urn:microsoft.com/office/officeart/2005/8/layout/vList2"/>
    <dgm:cxn modelId="{C84146D2-EEBE-4498-955D-02F391B9998E}" type="presParOf" srcId="{1C680493-465E-411D-8983-CC53535EDD1E}" destId="{BA25E4B6-EEE2-42DD-951A-9F2B284448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FCE7BD-69C3-4966-8832-313CB2145AE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32A384-2C69-4EA1-9ECC-FA26D5B457DD}">
      <dgm:prSet/>
      <dgm:spPr/>
      <dgm:t>
        <a:bodyPr/>
        <a:lstStyle/>
        <a:p>
          <a:r>
            <a:rPr lang="en-US" dirty="0"/>
            <a:t>Select number of epoch</a:t>
          </a:r>
        </a:p>
      </dgm:t>
    </dgm:pt>
    <dgm:pt modelId="{7C8DA660-8DCA-4E5C-83E9-85F1574477AB}" type="parTrans" cxnId="{D169453D-B090-4CA5-854C-824616EFCC7B}">
      <dgm:prSet/>
      <dgm:spPr/>
      <dgm:t>
        <a:bodyPr/>
        <a:lstStyle/>
        <a:p>
          <a:endParaRPr lang="en-US"/>
        </a:p>
      </dgm:t>
    </dgm:pt>
    <dgm:pt modelId="{BE4FC52B-13BD-4275-A738-95B0FA9E394F}" type="sibTrans" cxnId="{D169453D-B090-4CA5-854C-824616EFCC7B}">
      <dgm:prSet/>
      <dgm:spPr/>
      <dgm:t>
        <a:bodyPr/>
        <a:lstStyle/>
        <a:p>
          <a:endParaRPr lang="en-US"/>
        </a:p>
      </dgm:t>
    </dgm:pt>
    <dgm:pt modelId="{D46D5487-B85B-4ADF-AD4B-D6141C5540F0}">
      <dgm:prSet/>
      <dgm:spPr/>
      <dgm:t>
        <a:bodyPr/>
        <a:lstStyle/>
        <a:p>
          <a:r>
            <a:rPr lang="en-US" dirty="0"/>
            <a:t>Repeat step 3-5</a:t>
          </a:r>
        </a:p>
      </dgm:t>
    </dgm:pt>
    <dgm:pt modelId="{F5ECD53A-0DE3-4CA6-8299-61E8EFAECD85}" type="parTrans" cxnId="{46F3A7E8-5C77-46B6-B206-843F76F20AB3}">
      <dgm:prSet/>
      <dgm:spPr/>
      <dgm:t>
        <a:bodyPr/>
        <a:lstStyle/>
        <a:p>
          <a:endParaRPr lang="en-US"/>
        </a:p>
      </dgm:t>
    </dgm:pt>
    <dgm:pt modelId="{F8C7A449-14FD-471C-8D05-2F7F9D9C1511}" type="sibTrans" cxnId="{46F3A7E8-5C77-46B6-B206-843F76F20AB3}">
      <dgm:prSet/>
      <dgm:spPr/>
      <dgm:t>
        <a:bodyPr/>
        <a:lstStyle/>
        <a:p>
          <a:endParaRPr lang="en-US"/>
        </a:p>
      </dgm:t>
    </dgm:pt>
    <dgm:pt modelId="{10A9109B-D7D3-4350-9A3E-FF3F749F21F3}">
      <dgm:prSet/>
      <dgm:spPr/>
      <dgm:t>
        <a:bodyPr/>
        <a:lstStyle/>
        <a:p>
          <a:r>
            <a:rPr lang="en-US" dirty="0"/>
            <a:t>Run training cycle (until the validation error increases or the number of epochs</a:t>
          </a:r>
          <a:endParaRPr lang="es-MX" dirty="0"/>
        </a:p>
        <a:p>
          <a:endParaRPr lang="es-MX" dirty="0"/>
        </a:p>
        <a:p>
          <a:endParaRPr lang="en-US" dirty="0"/>
        </a:p>
      </dgm:t>
    </dgm:pt>
    <dgm:pt modelId="{76C1ACF7-8ABA-4491-8C96-AC787AF7265D}" type="sibTrans" cxnId="{E50579A3-C456-44C1-A0D2-47D0A0D147FB}">
      <dgm:prSet/>
      <dgm:spPr/>
      <dgm:t>
        <a:bodyPr/>
        <a:lstStyle/>
        <a:p>
          <a:endParaRPr lang="en-US"/>
        </a:p>
      </dgm:t>
    </dgm:pt>
    <dgm:pt modelId="{BD238283-446C-40A5-B643-C983BFCC17CE}" type="parTrans" cxnId="{E50579A3-C456-44C1-A0D2-47D0A0D147FB}">
      <dgm:prSet/>
      <dgm:spPr/>
      <dgm:t>
        <a:bodyPr/>
        <a:lstStyle/>
        <a:p>
          <a:endParaRPr lang="en-US"/>
        </a:p>
      </dgm:t>
    </dgm:pt>
    <dgm:pt modelId="{1C680493-465E-411D-8983-CC53535EDD1E}" type="pres">
      <dgm:prSet presAssocID="{CDFCE7BD-69C3-4966-8832-313CB2145AE7}" presName="linear" presStyleCnt="0">
        <dgm:presLayoutVars>
          <dgm:animLvl val="lvl"/>
          <dgm:resizeHandles val="exact"/>
        </dgm:presLayoutVars>
      </dgm:prSet>
      <dgm:spPr/>
    </dgm:pt>
    <dgm:pt modelId="{1B321CD8-4778-40A3-8612-9BF1FFEF8CC5}" type="pres">
      <dgm:prSet presAssocID="{8132A384-2C69-4EA1-9ECC-FA26D5B457DD}" presName="parentText" presStyleLbl="node1" presStyleIdx="0" presStyleCnt="3" custLinFactNeighborX="-32847" custLinFactNeighborY="-58416">
        <dgm:presLayoutVars>
          <dgm:chMax val="0"/>
          <dgm:bulletEnabled val="1"/>
        </dgm:presLayoutVars>
      </dgm:prSet>
      <dgm:spPr/>
    </dgm:pt>
    <dgm:pt modelId="{6695AE94-DEBF-4A1A-B796-D02C9F7965ED}" type="pres">
      <dgm:prSet presAssocID="{BE4FC52B-13BD-4275-A738-95B0FA9E394F}" presName="spacer" presStyleCnt="0"/>
      <dgm:spPr/>
    </dgm:pt>
    <dgm:pt modelId="{C709261F-E2C6-4FBE-AFB1-6B14DFAE0D78}" type="pres">
      <dgm:prSet presAssocID="{10A9109B-D7D3-4350-9A3E-FF3F749F21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6B0FCA2-7243-4A6B-B935-2688CD3B1321}" type="pres">
      <dgm:prSet presAssocID="{76C1ACF7-8ABA-4491-8C96-AC787AF7265D}" presName="spacer" presStyleCnt="0"/>
      <dgm:spPr/>
    </dgm:pt>
    <dgm:pt modelId="{BFBEDA78-4669-4F8D-A588-7AFED58DA350}" type="pres">
      <dgm:prSet presAssocID="{D46D5487-B85B-4ADF-AD4B-D6141C5540F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68C7F03-E17A-4432-95E3-0D19023130BC}" type="presOf" srcId="{CDFCE7BD-69C3-4966-8832-313CB2145AE7}" destId="{1C680493-465E-411D-8983-CC53535EDD1E}" srcOrd="0" destOrd="0" presId="urn:microsoft.com/office/officeart/2005/8/layout/vList2"/>
    <dgm:cxn modelId="{D169453D-B090-4CA5-854C-824616EFCC7B}" srcId="{CDFCE7BD-69C3-4966-8832-313CB2145AE7}" destId="{8132A384-2C69-4EA1-9ECC-FA26D5B457DD}" srcOrd="0" destOrd="0" parTransId="{7C8DA660-8DCA-4E5C-83E9-85F1574477AB}" sibTransId="{BE4FC52B-13BD-4275-A738-95B0FA9E394F}"/>
    <dgm:cxn modelId="{C580616C-395C-4FA6-A872-5F17A2236C9E}" type="presOf" srcId="{10A9109B-D7D3-4350-9A3E-FF3F749F21F3}" destId="{C709261F-E2C6-4FBE-AFB1-6B14DFAE0D78}" srcOrd="0" destOrd="0" presId="urn:microsoft.com/office/officeart/2005/8/layout/vList2"/>
    <dgm:cxn modelId="{C79E948B-86FF-458B-B4F2-7C5B1810DBDD}" type="presOf" srcId="{8132A384-2C69-4EA1-9ECC-FA26D5B457DD}" destId="{1B321CD8-4778-40A3-8612-9BF1FFEF8CC5}" srcOrd="0" destOrd="0" presId="urn:microsoft.com/office/officeart/2005/8/layout/vList2"/>
    <dgm:cxn modelId="{D271689E-9AF0-4016-B1F3-E0C0108462CB}" type="presOf" srcId="{D46D5487-B85B-4ADF-AD4B-D6141C5540F0}" destId="{BFBEDA78-4669-4F8D-A588-7AFED58DA350}" srcOrd="0" destOrd="0" presId="urn:microsoft.com/office/officeart/2005/8/layout/vList2"/>
    <dgm:cxn modelId="{E50579A3-C456-44C1-A0D2-47D0A0D147FB}" srcId="{CDFCE7BD-69C3-4966-8832-313CB2145AE7}" destId="{10A9109B-D7D3-4350-9A3E-FF3F749F21F3}" srcOrd="1" destOrd="0" parTransId="{BD238283-446C-40A5-B643-C983BFCC17CE}" sibTransId="{76C1ACF7-8ABA-4491-8C96-AC787AF7265D}"/>
    <dgm:cxn modelId="{46F3A7E8-5C77-46B6-B206-843F76F20AB3}" srcId="{CDFCE7BD-69C3-4966-8832-313CB2145AE7}" destId="{D46D5487-B85B-4ADF-AD4B-D6141C5540F0}" srcOrd="2" destOrd="0" parTransId="{F5ECD53A-0DE3-4CA6-8299-61E8EFAECD85}" sibTransId="{F8C7A449-14FD-471C-8D05-2F7F9D9C1511}"/>
    <dgm:cxn modelId="{07B042CE-F6E2-4D69-B267-EE64B56A2E4E}" type="presParOf" srcId="{1C680493-465E-411D-8983-CC53535EDD1E}" destId="{1B321CD8-4778-40A3-8612-9BF1FFEF8CC5}" srcOrd="0" destOrd="0" presId="urn:microsoft.com/office/officeart/2005/8/layout/vList2"/>
    <dgm:cxn modelId="{B440F3E1-9CB4-42F7-9D4F-31FB82D323F8}" type="presParOf" srcId="{1C680493-465E-411D-8983-CC53535EDD1E}" destId="{6695AE94-DEBF-4A1A-B796-D02C9F7965ED}" srcOrd="1" destOrd="0" presId="urn:microsoft.com/office/officeart/2005/8/layout/vList2"/>
    <dgm:cxn modelId="{4AE1432D-B07B-4EB4-8F7A-2C4F8BAA89AF}" type="presParOf" srcId="{1C680493-465E-411D-8983-CC53535EDD1E}" destId="{C709261F-E2C6-4FBE-AFB1-6B14DFAE0D78}" srcOrd="2" destOrd="0" presId="urn:microsoft.com/office/officeart/2005/8/layout/vList2"/>
    <dgm:cxn modelId="{A05E1E8F-1738-43E6-9F18-C313F69161DD}" type="presParOf" srcId="{1C680493-465E-411D-8983-CC53535EDD1E}" destId="{E6B0FCA2-7243-4A6B-B935-2688CD3B1321}" srcOrd="3" destOrd="0" presId="urn:microsoft.com/office/officeart/2005/8/layout/vList2"/>
    <dgm:cxn modelId="{093A11C4-571E-4D58-B927-9302BEFD6445}" type="presParOf" srcId="{1C680493-465E-411D-8983-CC53535EDD1E}" destId="{BFBEDA78-4669-4F8D-A588-7AFED58DA35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21CD8-4778-40A3-8612-9BF1FFEF8CC5}">
      <dsp:nvSpPr>
        <dsp:cNvPr id="0" name=""/>
        <dsp:cNvSpPr/>
      </dsp:nvSpPr>
      <dsp:spPr>
        <a:xfrm>
          <a:off x="0" y="116070"/>
          <a:ext cx="6263640" cy="12951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1Prepare data</a:t>
          </a:r>
        </a:p>
      </dsp:txBody>
      <dsp:txXfrm>
        <a:off x="63226" y="179296"/>
        <a:ext cx="6137188" cy="1168738"/>
      </dsp:txXfrm>
    </dsp:sp>
    <dsp:sp modelId="{C709261F-E2C6-4FBE-AFB1-6B14DFAE0D78}">
      <dsp:nvSpPr>
        <dsp:cNvPr id="0" name=""/>
        <dsp:cNvSpPr/>
      </dsp:nvSpPr>
      <dsp:spPr>
        <a:xfrm>
          <a:off x="0" y="1657628"/>
          <a:ext cx="6263640" cy="129519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2.Normalize variable</a:t>
          </a:r>
        </a:p>
      </dsp:txBody>
      <dsp:txXfrm>
        <a:off x="63226" y="1720854"/>
        <a:ext cx="6137188" cy="1168738"/>
      </dsp:txXfrm>
    </dsp:sp>
    <dsp:sp modelId="{D34180B7-574E-48BA-91F4-F0509AA373C0}">
      <dsp:nvSpPr>
        <dsp:cNvPr id="0" name=""/>
        <dsp:cNvSpPr/>
      </dsp:nvSpPr>
      <dsp:spPr>
        <a:xfrm>
          <a:off x="0" y="3108339"/>
          <a:ext cx="6263640" cy="129519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3.One hot encoding.</a:t>
          </a:r>
        </a:p>
      </dsp:txBody>
      <dsp:txXfrm>
        <a:off x="63226" y="3171565"/>
        <a:ext cx="6137188" cy="1168738"/>
      </dsp:txXfrm>
    </dsp:sp>
    <dsp:sp modelId="{BA25E4B6-EEE2-42DD-951A-9F2B284448C8}">
      <dsp:nvSpPr>
        <dsp:cNvPr id="0" name=""/>
        <dsp:cNvSpPr/>
      </dsp:nvSpPr>
      <dsp:spPr>
        <a:xfrm>
          <a:off x="0" y="4403529"/>
          <a:ext cx="6263640" cy="894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68580" rIns="384048" bIns="68580" numCol="1" spcCol="1270" anchor="t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4200" kern="1200" dirty="0"/>
        </a:p>
      </dsp:txBody>
      <dsp:txXfrm>
        <a:off x="0" y="4403529"/>
        <a:ext cx="6263640" cy="894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21CD8-4778-40A3-8612-9BF1FFEF8CC5}">
      <dsp:nvSpPr>
        <dsp:cNvPr id="0" name=""/>
        <dsp:cNvSpPr/>
      </dsp:nvSpPr>
      <dsp:spPr>
        <a:xfrm>
          <a:off x="0" y="0"/>
          <a:ext cx="6263640" cy="15116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3800" kern="1200" dirty="0"/>
            <a:t>4.Divide data </a:t>
          </a:r>
          <a:r>
            <a:rPr lang="es-US" sz="3800" kern="1200" dirty="0" err="1"/>
            <a:t>on</a:t>
          </a:r>
          <a:r>
            <a:rPr lang="es-US" sz="3800" kern="1200" dirty="0"/>
            <a:t> </a:t>
          </a:r>
          <a:r>
            <a:rPr lang="es-US" sz="3800" kern="1200" dirty="0" err="1"/>
            <a:t>train</a:t>
          </a:r>
          <a:r>
            <a:rPr lang="es-US" sz="3800" kern="1200" dirty="0"/>
            <a:t> and test set</a:t>
          </a:r>
          <a:endParaRPr lang="en-US" sz="3800" kern="1200" dirty="0"/>
        </a:p>
      </dsp:txBody>
      <dsp:txXfrm>
        <a:off x="73792" y="73792"/>
        <a:ext cx="6116056" cy="1364056"/>
      </dsp:txXfrm>
    </dsp:sp>
    <dsp:sp modelId="{C709261F-E2C6-4FBE-AFB1-6B14DFAE0D78}">
      <dsp:nvSpPr>
        <dsp:cNvPr id="0" name=""/>
        <dsp:cNvSpPr/>
      </dsp:nvSpPr>
      <dsp:spPr>
        <a:xfrm>
          <a:off x="0" y="1681883"/>
          <a:ext cx="6263640" cy="151164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5.Select and </a:t>
          </a:r>
          <a:r>
            <a:rPr lang="en-US" sz="3800" kern="1200" dirty="0" err="1"/>
            <a:t>arquitecture</a:t>
          </a:r>
          <a:r>
            <a:rPr lang="en-US" sz="3800" kern="1200" dirty="0"/>
            <a:t> and a loss function</a:t>
          </a:r>
        </a:p>
      </dsp:txBody>
      <dsp:txXfrm>
        <a:off x="73792" y="1755675"/>
        <a:ext cx="6116056" cy="1364056"/>
      </dsp:txXfrm>
    </dsp:sp>
    <dsp:sp modelId="{D34180B7-574E-48BA-91F4-F0509AA373C0}">
      <dsp:nvSpPr>
        <dsp:cNvPr id="0" name=""/>
        <dsp:cNvSpPr/>
      </dsp:nvSpPr>
      <dsp:spPr>
        <a:xfrm>
          <a:off x="0" y="3302964"/>
          <a:ext cx="6263640" cy="15116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6.Select parameters such as dropout rate.</a:t>
          </a:r>
        </a:p>
      </dsp:txBody>
      <dsp:txXfrm>
        <a:off x="73792" y="3376756"/>
        <a:ext cx="6116056" cy="1364056"/>
      </dsp:txXfrm>
    </dsp:sp>
    <dsp:sp modelId="{BA25E4B6-EEE2-42DD-951A-9F2B284448C8}">
      <dsp:nvSpPr>
        <dsp:cNvPr id="0" name=""/>
        <dsp:cNvSpPr/>
      </dsp:nvSpPr>
      <dsp:spPr>
        <a:xfrm>
          <a:off x="0" y="4814604"/>
          <a:ext cx="6263640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3000" kern="1200" dirty="0"/>
        </a:p>
      </dsp:txBody>
      <dsp:txXfrm>
        <a:off x="0" y="4814604"/>
        <a:ext cx="6263640" cy="629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21CD8-4778-40A3-8612-9BF1FFEF8CC5}">
      <dsp:nvSpPr>
        <dsp:cNvPr id="0" name=""/>
        <dsp:cNvSpPr/>
      </dsp:nvSpPr>
      <dsp:spPr>
        <a:xfrm>
          <a:off x="0" y="59408"/>
          <a:ext cx="6263640" cy="173141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Select number of epoch</a:t>
          </a:r>
        </a:p>
      </dsp:txBody>
      <dsp:txXfrm>
        <a:off x="84521" y="143929"/>
        <a:ext cx="6094598" cy="1562375"/>
      </dsp:txXfrm>
    </dsp:sp>
    <dsp:sp modelId="{C709261F-E2C6-4FBE-AFB1-6B14DFAE0D78}">
      <dsp:nvSpPr>
        <dsp:cNvPr id="0" name=""/>
        <dsp:cNvSpPr/>
      </dsp:nvSpPr>
      <dsp:spPr>
        <a:xfrm>
          <a:off x="0" y="1886635"/>
          <a:ext cx="6263640" cy="1731417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Run training cycle (until the validation error increases or the number of epochs</a:t>
          </a:r>
          <a:endParaRPr lang="es-MX" sz="2100" kern="1200" dirty="0"/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 dirty="0"/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84521" y="1971156"/>
        <a:ext cx="6094598" cy="1562375"/>
      </dsp:txXfrm>
    </dsp:sp>
    <dsp:sp modelId="{BFBEDA78-4669-4F8D-A588-7AFED58DA350}">
      <dsp:nvSpPr>
        <dsp:cNvPr id="0" name=""/>
        <dsp:cNvSpPr/>
      </dsp:nvSpPr>
      <dsp:spPr>
        <a:xfrm>
          <a:off x="0" y="3678532"/>
          <a:ext cx="6263640" cy="1731417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Repeat step 3-5</a:t>
          </a:r>
        </a:p>
      </dsp:txBody>
      <dsp:txXfrm>
        <a:off x="84521" y="3763053"/>
        <a:ext cx="6094598" cy="1562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CCDC0-39E4-4AEB-AD29-5AA8A135EDF1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SV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789B1-372F-4EFD-BB90-E428FD7E8514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194427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789B1-372F-4EFD-BB90-E428FD7E8514}" type="slidenum">
              <a:rPr lang="es-SV" smtClean="0"/>
              <a:t>1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635814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789B1-372F-4EFD-BB90-E428FD7E8514}" type="slidenum">
              <a:rPr lang="es-SV" smtClean="0"/>
              <a:t>4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168386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789B1-372F-4EFD-BB90-E428FD7E8514}" type="slidenum">
              <a:rPr lang="es-SV" smtClean="0"/>
              <a:t>10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99860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6A483-50F5-4A89-93F7-46DFB5866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165496-B53E-4A47-A58A-4AF27F409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67C6AF-56B9-4424-9A35-37DA636D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E7C1DF-3359-46A4-9CD1-B907C9CCE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37EA87-8294-49FD-B7D7-018DDB342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475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B1A5B-0D1F-4AF9-B581-8449BD1E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2C6089F-FABF-44A0-9E4B-E2918B63E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F65005-113A-4EA6-BB8D-E363F951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5753A8-2269-499A-B0FC-2A8887116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BCDB6E-E7D2-433B-822B-8CAD3D78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79723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3812B6-CCF5-46FD-8F52-B7101AEB6B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4D7D4F-431D-425C-89EC-02D8C2DB0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C561D4-4AB8-48DA-8606-9B74213E2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734EED-763E-40CE-8C4C-A3F6B2C89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F7E41-A403-435F-AD20-D0A27E1D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563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655DE-24BE-46DF-9A25-C0BE9E90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F4FC2B-CF1B-49CE-9EC2-63E8EEF6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0736F3-8C3E-4878-B800-183AC0AF3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D3971F-3666-44C8-AA2A-EBC7C3032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A793C0-B225-4566-86AB-8DC36625A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80192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7A7298-4624-48F1-B620-E6FA9B92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404D91-91E9-4461-B196-02A47EBB5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C58A9E-22A2-42E5-89FF-1D99520A4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71EF59-E0FC-42FD-8334-EF60BB60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974DCE-4BF2-4E89-ACC8-DAB1841D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05308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057647-0118-43F5-97A7-89AAF053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B163BF-BDF7-4974-AA40-859B84AFC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749356-7935-4748-B3C9-65B0C1ED8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6259DC-33BC-4D64-8194-152F367B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646C25-B137-4DC5-9CA3-812C94F1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E9B75B-832C-43CE-A7CE-973279725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19873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0685B-3892-4AA4-A5F3-00B32D5DF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DBC232-88E1-4B67-A17A-344455A77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35954F-AA77-4899-9F8A-52F4C0735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6FC8AC9-5239-4492-BEAC-77DF2894E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0B98207-29F7-4763-B14F-0CF5B1230A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C1C88F1-D5C2-4A3D-BEDD-1CFF93F09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1C2407E-2B09-4F24-8E5B-B4ED42EC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2B6B9DC-7011-4B1F-9687-726548B3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607536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E39A2-24CF-40C3-8503-8FC27D2F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7C79D26-B46A-4211-BCD4-0C3C1231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D511D1D-0142-4AD8-BA8E-073A3B1D6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7929C3-85ED-4249-9346-778303F4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581815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D3BB0D-3790-4053-89E4-B148012FA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07C9B3B-6CCE-4C0A-A3BF-F04F3179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BA7923-2761-4B90-883D-12B83CED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45462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9F302-6836-4A0F-B19D-0A8698041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6A3B3B-C03F-4A8B-9010-F5F24AE97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DFF7DC-BE1C-4E85-A8DC-6BF62D8CF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F4AD16-CE48-4B86-87A9-F6FC5BE08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DBE763-25EA-4826-8D2E-D853FDF68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26C48F-9B92-49A3-BB67-ACE5F7D5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292316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B3BF2-9BDD-40D3-8B45-711C17CA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ADB6695-0367-408C-B934-07446998A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F76861-4B7A-4620-9D9E-2A2328485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6B6EEB-7321-4269-9C8F-41D62EFFA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264E8E6-EACD-4FC6-92CE-D6B332846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64DB8C-DF6A-4C45-8078-17099A95A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98028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849EA9F-534D-441E-9FCF-66849CAD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1B82E0-072E-49EF-B6DA-FDC90D26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3C2CDD-452A-4A2E-AA5F-EC553E1D48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609DDB-CA26-4F5D-BE75-43ED7F4DA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562CAF-B35B-4D7F-97BB-3C7D3D224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56914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napole%C3%B3n-alcides-p%C3%A9rez-arteaga-194375114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ome - DeepLearning.AI">
            <a:extLst>
              <a:ext uri="{FF2B5EF4-FFF2-40B4-BE49-F238E27FC236}">
                <a16:creationId xmlns:a16="http://schemas.microsoft.com/office/drawing/2014/main" id="{1FAB5E96-1278-4E64-8583-E54DA0D81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809" y="365125"/>
            <a:ext cx="8771860" cy="196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Marcador de contenido 86">
            <a:extLst>
              <a:ext uri="{FF2B5EF4-FFF2-40B4-BE49-F238E27FC236}">
                <a16:creationId xmlns:a16="http://schemas.microsoft.com/office/drawing/2014/main" id="{640BF0A7-F773-4AA6-8BDF-D1FF2A9E8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53002" y="2189482"/>
            <a:ext cx="2223336" cy="2011186"/>
          </a:xfrm>
          <a:prstGeom prst="rect">
            <a:avLst/>
          </a:prstGeom>
        </p:spPr>
      </p:pic>
      <p:sp>
        <p:nvSpPr>
          <p:cNvPr id="88" name="CuadroTexto 87">
            <a:extLst>
              <a:ext uri="{FF2B5EF4-FFF2-40B4-BE49-F238E27FC236}">
                <a16:creationId xmlns:a16="http://schemas.microsoft.com/office/drawing/2014/main" id="{598F49B8-90F4-4F1A-8945-EB93B7BAE080}"/>
              </a:ext>
            </a:extLst>
          </p:cNvPr>
          <p:cNvSpPr txBox="1"/>
          <p:nvPr/>
        </p:nvSpPr>
        <p:spPr>
          <a:xfrm>
            <a:off x="4657060" y="2179674"/>
            <a:ext cx="61987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3200" dirty="0"/>
              <a:t>SELF DRIVING CARS UNA APROXIMACION END TO END DEVELOPMENT</a:t>
            </a:r>
            <a:endParaRPr lang="es-SV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4CFB75-0DBF-4E5A-BFFF-03F441C7F5D3}"/>
              </a:ext>
            </a:extLst>
          </p:cNvPr>
          <p:cNvSpPr txBox="1"/>
          <p:nvPr/>
        </p:nvSpPr>
        <p:spPr>
          <a:xfrm>
            <a:off x="3771900" y="5292209"/>
            <a:ext cx="6096000" cy="9233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s-SV" dirty="0">
                <a:hlinkClick r:id="rId5"/>
              </a:rPr>
              <a:t>Napoleón Alcides Pérez Arteaga | LinkedIn</a:t>
            </a:r>
            <a:endParaRPr lang="es-SV" dirty="0"/>
          </a:p>
          <a:p>
            <a:endParaRPr lang="es-SV" dirty="0"/>
          </a:p>
          <a:p>
            <a:r>
              <a:rPr lang="es-SV" dirty="0"/>
              <a:t>napoleon2008@ieee.org</a:t>
            </a:r>
          </a:p>
        </p:txBody>
      </p:sp>
    </p:spTree>
    <p:extLst>
      <p:ext uri="{BB962C8B-B14F-4D97-AF65-F5344CB8AC3E}">
        <p14:creationId xmlns:p14="http://schemas.microsoft.com/office/powerpoint/2010/main" val="642051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26CF10-9379-45D8-9068-C6101B3A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ACTIVATION FUNCTION</a:t>
            </a:r>
          </a:p>
        </p:txBody>
      </p:sp>
      <p:sp>
        <p:nvSpPr>
          <p:cNvPr id="7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 descr="Conoce qué son las funciones de activación y cómo puedes crear tu función  de activación usando Python, R y Tensorflow - Jahaziel Ponce">
            <a:extLst>
              <a:ext uri="{FF2B5EF4-FFF2-40B4-BE49-F238E27FC236}">
                <a16:creationId xmlns:a16="http://schemas.microsoft.com/office/drawing/2014/main" id="{7E0CCF9E-22BD-4248-9F5E-E9D77AE652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11792"/>
            <a:ext cx="6903720" cy="54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388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ADB6-AB73-C743-A99F-A8CAC8ED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0021"/>
                <a:ext cx="10515600" cy="41558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Liner and non-linear transformations</a:t>
                </a:r>
              </a:p>
              <a:p>
                <a:r>
                  <a:rPr lang="en-US" dirty="0" err="1"/>
                  <a:t>LineaL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 err="1"/>
                  <a:t>Nonlinealesr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; </a:t>
                </a:r>
                <a:endParaRPr lang="en-US" i="1" dirty="0"/>
              </a:p>
              <a:p>
                <a:r>
                  <a:rPr lang="en-US" dirty="0"/>
                  <a:t>Neurons have multiple layers</a:t>
                </a:r>
                <a:br>
                  <a:rPr lang="en-US" i="1" dirty="0"/>
                </a:br>
                <a:endParaRPr lang="en-US" i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0021"/>
                <a:ext cx="10515600" cy="4155836"/>
              </a:xfrm>
              <a:blipFill>
                <a:blip r:embed="rId2"/>
                <a:stretch>
                  <a:fillRect l="-1043" t="-234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CDBFE3-C3A1-D542-862A-A0BAF354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167" y="3818147"/>
            <a:ext cx="8394700" cy="140970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7F0A34F-9F6E-4AD7-A0CA-48B349108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615" y="5722379"/>
            <a:ext cx="9710394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SV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</a:t>
            </a:r>
            <a:r>
              <a:rPr kumimoji="0" lang="es-ES" altLang="es-SV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raw vector x in Good </a:t>
            </a:r>
            <a:r>
              <a:rPr kumimoji="0" lang="es-ES" altLang="es-SV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</a:t>
            </a:r>
            <a:endParaRPr kumimoji="0" lang="es-ES" altLang="es-SV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75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C285-6FD8-2C41-9BCC-D7294E34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linearity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169BE-6063-184A-91FE-2EF876FB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186" y="2899862"/>
            <a:ext cx="36576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E52951-EB62-8041-A691-D0586CE6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26" y="2967196"/>
            <a:ext cx="3657600" cy="2743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15806E-84C7-6341-8FCF-BCCB40A1B1D2}"/>
              </a:ext>
            </a:extLst>
          </p:cNvPr>
          <p:cNvSpPr txBox="1"/>
          <p:nvPr/>
        </p:nvSpPr>
        <p:spPr>
          <a:xfrm>
            <a:off x="7289186" y="5710054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idea here: </a:t>
            </a:r>
            <a:r>
              <a:rPr lang="en-US" dirty="0" err="1"/>
              <a:t>Dibujar</a:t>
            </a:r>
            <a:r>
              <a:rPr lang="en-US" dirty="0"/>
              <a:t> dos </a:t>
            </a:r>
            <a:r>
              <a:rPr lang="en-US" dirty="0" err="1"/>
              <a:t>lineas</a:t>
            </a:r>
            <a:r>
              <a:rPr lang="en-US" dirty="0"/>
              <a:t> y </a:t>
            </a:r>
            <a:r>
              <a:rPr lang="en-US" dirty="0" err="1"/>
              <a:t>capturar</a:t>
            </a:r>
            <a:r>
              <a:rPr lang="en-US" dirty="0"/>
              <a:t> </a:t>
            </a:r>
          </a:p>
          <a:p>
            <a:r>
              <a:rPr lang="en-US" dirty="0"/>
              <a:t>La </a:t>
            </a:r>
            <a:r>
              <a:rPr lang="en-US" dirty="0" err="1"/>
              <a:t>intersección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33C2DE-42C7-D544-80CA-538F6ED67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7" y="1503680"/>
            <a:ext cx="5194300" cy="1181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4B5704-7515-2449-8C05-251D85D85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094" y="1480320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75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9F71-6727-3B45-B145-86DE943E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49" y="311360"/>
            <a:ext cx="10448692" cy="1325563"/>
          </a:xfrm>
        </p:spPr>
        <p:txBody>
          <a:bodyPr/>
          <a:lstStyle/>
          <a:p>
            <a:r>
              <a:rPr lang="en-US" dirty="0"/>
              <a:t>More neurons:</a:t>
            </a:r>
            <a:br>
              <a:rPr lang="en-US" dirty="0"/>
            </a:br>
            <a:r>
              <a:rPr lang="en-US" dirty="0"/>
              <a:t>more complex decision surface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3F659-EB8D-CF42-9AF8-65FE292B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26" y="1690688"/>
            <a:ext cx="45720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1DBFD-8A01-9842-BFDB-B4D06B3D9207}"/>
              </a:ext>
            </a:extLst>
          </p:cNvPr>
          <p:cNvSpPr txBox="1"/>
          <p:nvPr/>
        </p:nvSpPr>
        <p:spPr>
          <a:xfrm>
            <a:off x="4181402" y="3466751"/>
            <a:ext cx="26340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598FD-472A-8F4F-890C-158B51E9B266}"/>
              </a:ext>
            </a:extLst>
          </p:cNvPr>
          <p:cNvSpPr txBox="1"/>
          <p:nvPr/>
        </p:nvSpPr>
        <p:spPr>
          <a:xfrm>
            <a:off x="8963788" y="534828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Likely overfit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F49E8-58CC-9947-8AF6-548CA5E9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49" y="1763171"/>
            <a:ext cx="5887439" cy="438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40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0348-73C8-124F-AAA7-407E19EF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/>
              <a:t>Too</a:t>
            </a:r>
            <a:r>
              <a:rPr lang="es-US" dirty="0"/>
              <a:t> </a:t>
            </a:r>
            <a:r>
              <a:rPr lang="es-US" dirty="0" err="1"/>
              <a:t>much</a:t>
            </a:r>
            <a:r>
              <a:rPr lang="es-US" dirty="0"/>
              <a:t> </a:t>
            </a:r>
            <a:r>
              <a:rPr lang="es-US" dirty="0" err="1"/>
              <a:t>parameter</a:t>
            </a:r>
            <a:r>
              <a:rPr lang="es-US" dirty="0"/>
              <a:t>=</a:t>
            </a:r>
            <a:r>
              <a:rPr lang="es-US" dirty="0" err="1"/>
              <a:t>Overfitting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1D0BC-E438-AC43-802F-28F85258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43707-FAB1-884E-A142-EF99FDF2A2C3}"/>
              </a:ext>
            </a:extLst>
          </p:cNvPr>
          <p:cNvSpPr txBox="1"/>
          <p:nvPr/>
        </p:nvSpPr>
        <p:spPr>
          <a:xfrm>
            <a:off x="1030032" y="3564429"/>
            <a:ext cx="3522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1000),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(1000, 1)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EFC00-CC3A-2842-872F-8832710E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33" y="2753074"/>
            <a:ext cx="5200185" cy="39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7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F06F8-4F42-4B94-A6DD-CEF5E2CC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Rectangle 34">
            <a:extLst>
              <a:ext uri="{FF2B5EF4-FFF2-40B4-BE49-F238E27FC236}">
                <a16:creationId xmlns:a16="http://schemas.microsoft.com/office/drawing/2014/main" id="{AF879CCE-26AD-4AE4-A18F-BF766E006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00" y="365125"/>
            <a:ext cx="10187588" cy="49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SV"/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id="{3D631946-6694-46FD-BB26-BF1AF5CC2B0F}"/>
              </a:ext>
            </a:extLst>
          </p:cNvPr>
          <p:cNvGrpSpPr>
            <a:grpSpLocks/>
          </p:cNvGrpSpPr>
          <p:nvPr/>
        </p:nvGrpSpPr>
        <p:grpSpPr bwMode="auto">
          <a:xfrm>
            <a:off x="776888" y="91281"/>
            <a:ext cx="10515600" cy="6675437"/>
            <a:chOff x="0" y="0"/>
            <a:chExt cx="18598" cy="18598"/>
          </a:xfrm>
        </p:grpSpPr>
        <p:sp>
          <p:nvSpPr>
            <p:cNvPr id="6" name="Rectangle 33">
              <a:extLst>
                <a:ext uri="{FF2B5EF4-FFF2-40B4-BE49-F238E27FC236}">
                  <a16:creationId xmlns:a16="http://schemas.microsoft.com/office/drawing/2014/main" id="{AB9FE0B1-5FC1-4A4D-8372-3B8002BFE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598" cy="18598"/>
            </a:xfrm>
            <a:prstGeom prst="rect">
              <a:avLst/>
            </a:pr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" name="Rectangle 32">
              <a:extLst>
                <a:ext uri="{FF2B5EF4-FFF2-40B4-BE49-F238E27FC236}">
                  <a16:creationId xmlns:a16="http://schemas.microsoft.com/office/drawing/2014/main" id="{7FDD2659-40A5-4C74-8C9F-C37C745AE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1" y="5820"/>
              <a:ext cx="8473" cy="29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8" name="Rectangle 31">
              <a:extLst>
                <a:ext uri="{FF2B5EF4-FFF2-40B4-BE49-F238E27FC236}">
                  <a16:creationId xmlns:a16="http://schemas.microsoft.com/office/drawing/2014/main" id="{CCCD975F-81B0-4CA0-8022-E20B061C9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1" y="2479"/>
              <a:ext cx="8473" cy="3341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A6F65479-4788-4C34-A947-4D0A2ABBF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" y="3495"/>
              <a:ext cx="1100" cy="3152"/>
            </a:xfrm>
            <a:custGeom>
              <a:avLst/>
              <a:gdLst>
                <a:gd name="T0" fmla="+- 0 9504 9059"/>
                <a:gd name="T1" fmla="*/ T0 w 1100"/>
                <a:gd name="T2" fmla="+- 0 3529 3496"/>
                <a:gd name="T3" fmla="*/ 3529 h 3152"/>
                <a:gd name="T4" fmla="+- 0 9413 9059"/>
                <a:gd name="T5" fmla="*/ T4 w 1100"/>
                <a:gd name="T6" fmla="+- 0 3617 3496"/>
                <a:gd name="T7" fmla="*/ 3617 h 3152"/>
                <a:gd name="T8" fmla="+- 0 9342 9059"/>
                <a:gd name="T9" fmla="*/ T8 w 1100"/>
                <a:gd name="T10" fmla="+- 0 3740 3496"/>
                <a:gd name="T11" fmla="*/ 3740 h 3152"/>
                <a:gd name="T12" fmla="+- 0 9300 9059"/>
                <a:gd name="T13" fmla="*/ T12 w 1100"/>
                <a:gd name="T14" fmla="+- 0 3880 3496"/>
                <a:gd name="T15" fmla="*/ 3880 h 3152"/>
                <a:gd name="T16" fmla="+- 0 9291 9059"/>
                <a:gd name="T17" fmla="*/ T16 w 1100"/>
                <a:gd name="T18" fmla="+- 0 4018 3496"/>
                <a:gd name="T19" fmla="*/ 4018 h 3152"/>
                <a:gd name="T20" fmla="+- 0 9324 9059"/>
                <a:gd name="T21" fmla="*/ T20 w 1100"/>
                <a:gd name="T22" fmla="+- 0 4136 3496"/>
                <a:gd name="T23" fmla="*/ 4136 h 3152"/>
                <a:gd name="T24" fmla="+- 0 9303 9059"/>
                <a:gd name="T25" fmla="*/ T24 w 1100"/>
                <a:gd name="T26" fmla="+- 0 4230 3496"/>
                <a:gd name="T27" fmla="*/ 4230 h 3152"/>
                <a:gd name="T28" fmla="+- 0 9231 9059"/>
                <a:gd name="T29" fmla="*/ T28 w 1100"/>
                <a:gd name="T30" fmla="+- 0 4351 3496"/>
                <a:gd name="T31" fmla="*/ 4351 h 3152"/>
                <a:gd name="T32" fmla="+- 0 9209 9059"/>
                <a:gd name="T33" fmla="*/ T32 w 1100"/>
                <a:gd name="T34" fmla="+- 0 4486 3496"/>
                <a:gd name="T35" fmla="*/ 4486 h 3152"/>
                <a:gd name="T36" fmla="+- 0 9239 9059"/>
                <a:gd name="T37" fmla="*/ T36 w 1100"/>
                <a:gd name="T38" fmla="+- 0 4622 3496"/>
                <a:gd name="T39" fmla="*/ 4622 h 3152"/>
                <a:gd name="T40" fmla="+- 0 9217 9059"/>
                <a:gd name="T41" fmla="*/ T40 w 1100"/>
                <a:gd name="T42" fmla="+- 0 4732 3496"/>
                <a:gd name="T43" fmla="*/ 4732 h 3152"/>
                <a:gd name="T44" fmla="+- 0 9138 9059"/>
                <a:gd name="T45" fmla="*/ T44 w 1100"/>
                <a:gd name="T46" fmla="+- 0 4843 3496"/>
                <a:gd name="T47" fmla="*/ 4843 h 3152"/>
                <a:gd name="T48" fmla="+- 0 9111 9059"/>
                <a:gd name="T49" fmla="*/ T48 w 1100"/>
                <a:gd name="T50" fmla="+- 0 4967 3496"/>
                <a:gd name="T51" fmla="*/ 4967 h 3152"/>
                <a:gd name="T52" fmla="+- 0 9140 9059"/>
                <a:gd name="T53" fmla="*/ T52 w 1100"/>
                <a:gd name="T54" fmla="+- 0 5095 3496"/>
                <a:gd name="T55" fmla="*/ 5095 h 3152"/>
                <a:gd name="T56" fmla="+- 0 9127 9059"/>
                <a:gd name="T57" fmla="*/ T56 w 1100"/>
                <a:gd name="T58" fmla="+- 0 5212 3496"/>
                <a:gd name="T59" fmla="*/ 5212 h 3152"/>
                <a:gd name="T60" fmla="+- 0 9069 9059"/>
                <a:gd name="T61" fmla="*/ T60 w 1100"/>
                <a:gd name="T62" fmla="+- 0 5327 3496"/>
                <a:gd name="T63" fmla="*/ 5327 h 3152"/>
                <a:gd name="T64" fmla="+- 0 9059 9059"/>
                <a:gd name="T65" fmla="*/ T64 w 1100"/>
                <a:gd name="T66" fmla="+- 0 5441 3496"/>
                <a:gd name="T67" fmla="*/ 5441 h 3152"/>
                <a:gd name="T68" fmla="+- 0 9160 9059"/>
                <a:gd name="T69" fmla="*/ T68 w 1100"/>
                <a:gd name="T70" fmla="+- 0 5649 3496"/>
                <a:gd name="T71" fmla="*/ 5649 h 3152"/>
                <a:gd name="T72" fmla="+- 0 9258 9059"/>
                <a:gd name="T73" fmla="*/ T72 w 1100"/>
                <a:gd name="T74" fmla="+- 0 5732 3496"/>
                <a:gd name="T75" fmla="*/ 5732 h 3152"/>
                <a:gd name="T76" fmla="+- 0 9380 9059"/>
                <a:gd name="T77" fmla="*/ T76 w 1100"/>
                <a:gd name="T78" fmla="+- 0 5793 3496"/>
                <a:gd name="T79" fmla="*/ 5793 h 3152"/>
                <a:gd name="T80" fmla="+- 0 9444 9059"/>
                <a:gd name="T81" fmla="*/ T80 w 1100"/>
                <a:gd name="T82" fmla="+- 0 5891 3496"/>
                <a:gd name="T83" fmla="*/ 5891 h 3152"/>
                <a:gd name="T84" fmla="+- 0 9431 9059"/>
                <a:gd name="T85" fmla="*/ T84 w 1100"/>
                <a:gd name="T86" fmla="+- 0 6046 3496"/>
                <a:gd name="T87" fmla="*/ 6046 h 3152"/>
                <a:gd name="T88" fmla="+- 0 9409 9059"/>
                <a:gd name="T89" fmla="*/ T88 w 1100"/>
                <a:gd name="T90" fmla="+- 0 6201 3496"/>
                <a:gd name="T91" fmla="*/ 6201 h 3152"/>
                <a:gd name="T92" fmla="+- 0 9376 9059"/>
                <a:gd name="T93" fmla="*/ T92 w 1100"/>
                <a:gd name="T94" fmla="+- 0 6353 3496"/>
                <a:gd name="T95" fmla="*/ 6353 h 3152"/>
                <a:gd name="T96" fmla="+- 0 9332 9059"/>
                <a:gd name="T97" fmla="*/ T96 w 1100"/>
                <a:gd name="T98" fmla="+- 0 6502 3496"/>
                <a:gd name="T99" fmla="*/ 6502 h 3152"/>
                <a:gd name="T100" fmla="+- 0 9274 9059"/>
                <a:gd name="T101" fmla="*/ T100 w 1100"/>
                <a:gd name="T102" fmla="+- 0 6647 3496"/>
                <a:gd name="T103" fmla="*/ 6647 h 3152"/>
                <a:gd name="T104" fmla="+- 0 9914 9059"/>
                <a:gd name="T105" fmla="*/ T104 w 1100"/>
                <a:gd name="T106" fmla="+- 0 6574 3496"/>
                <a:gd name="T107" fmla="*/ 6574 h 3152"/>
                <a:gd name="T108" fmla="+- 0 9865 9059"/>
                <a:gd name="T109" fmla="*/ T108 w 1100"/>
                <a:gd name="T110" fmla="+- 0 6427 3496"/>
                <a:gd name="T111" fmla="*/ 6427 h 3152"/>
                <a:gd name="T112" fmla="+- 0 9827 9059"/>
                <a:gd name="T113" fmla="*/ T112 w 1100"/>
                <a:gd name="T114" fmla="+- 0 6276 3496"/>
                <a:gd name="T115" fmla="*/ 6276 h 3152"/>
                <a:gd name="T116" fmla="+- 0 9799 9059"/>
                <a:gd name="T117" fmla="*/ T116 w 1100"/>
                <a:gd name="T118" fmla="+- 0 6123 3496"/>
                <a:gd name="T119" fmla="*/ 6123 h 3152"/>
                <a:gd name="T120" fmla="+- 0 9780 9059"/>
                <a:gd name="T121" fmla="*/ T120 w 1100"/>
                <a:gd name="T122" fmla="+- 0 5968 3496"/>
                <a:gd name="T123" fmla="*/ 5968 h 3152"/>
                <a:gd name="T124" fmla="+- 0 9769 9059"/>
                <a:gd name="T125" fmla="*/ T124 w 1100"/>
                <a:gd name="T126" fmla="+- 0 5813 3496"/>
                <a:gd name="T127" fmla="*/ 5813 h 3152"/>
                <a:gd name="T128" fmla="+- 0 9901 9059"/>
                <a:gd name="T129" fmla="*/ T128 w 1100"/>
                <a:gd name="T130" fmla="+- 0 5765 3496"/>
                <a:gd name="T131" fmla="*/ 5765 h 3152"/>
                <a:gd name="T132" fmla="+- 0 10012 9059"/>
                <a:gd name="T133" fmla="*/ T132 w 1100"/>
                <a:gd name="T134" fmla="+- 0 5693 3496"/>
                <a:gd name="T135" fmla="*/ 5693 h 3152"/>
                <a:gd name="T136" fmla="+- 0 10096 9059"/>
                <a:gd name="T137" fmla="*/ T136 w 1100"/>
                <a:gd name="T138" fmla="+- 0 5603 3496"/>
                <a:gd name="T139" fmla="*/ 5603 h 3152"/>
                <a:gd name="T140" fmla="+- 0 10159 9059"/>
                <a:gd name="T141" fmla="*/ T140 w 1100"/>
                <a:gd name="T142" fmla="+- 0 5386 3496"/>
                <a:gd name="T143" fmla="*/ 5386 h 3152"/>
                <a:gd name="T144" fmla="+- 0 10125 9059"/>
                <a:gd name="T145" fmla="*/ T144 w 1100"/>
                <a:gd name="T146" fmla="+- 0 5270 3496"/>
                <a:gd name="T147" fmla="*/ 5270 h 3152"/>
                <a:gd name="T148" fmla="+- 0 10041 9059"/>
                <a:gd name="T149" fmla="*/ T148 w 1100"/>
                <a:gd name="T150" fmla="+- 0 5156 3496"/>
                <a:gd name="T151" fmla="*/ 5156 h 3152"/>
                <a:gd name="T152" fmla="+- 0 10099 9059"/>
                <a:gd name="T153" fmla="*/ T152 w 1100"/>
                <a:gd name="T154" fmla="+- 0 5031 3496"/>
                <a:gd name="T155" fmla="*/ 5031 h 3152"/>
                <a:gd name="T156" fmla="+- 0 10098 9059"/>
                <a:gd name="T157" fmla="*/ T156 w 1100"/>
                <a:gd name="T158" fmla="+- 0 4904 3496"/>
                <a:gd name="T159" fmla="*/ 4904 h 3152"/>
                <a:gd name="T160" fmla="+- 0 10044 9059"/>
                <a:gd name="T161" fmla="*/ T160 w 1100"/>
                <a:gd name="T162" fmla="+- 0 4785 3496"/>
                <a:gd name="T163" fmla="*/ 4785 h 3152"/>
                <a:gd name="T164" fmla="+- 0 9943 9059"/>
                <a:gd name="T165" fmla="*/ T164 w 1100"/>
                <a:gd name="T166" fmla="+- 0 4685 3496"/>
                <a:gd name="T167" fmla="*/ 4685 h 3152"/>
                <a:gd name="T168" fmla="+- 0 10000 9059"/>
                <a:gd name="T169" fmla="*/ T168 w 1100"/>
                <a:gd name="T170" fmla="+- 0 4557 3496"/>
                <a:gd name="T171" fmla="*/ 4557 h 3152"/>
                <a:gd name="T172" fmla="+- 0 10003 9059"/>
                <a:gd name="T173" fmla="*/ T172 w 1100"/>
                <a:gd name="T174" fmla="+- 0 4420 3496"/>
                <a:gd name="T175" fmla="*/ 4420 h 3152"/>
                <a:gd name="T176" fmla="+- 0 9956 9059"/>
                <a:gd name="T177" fmla="*/ T176 w 1100"/>
                <a:gd name="T178" fmla="+- 0 4290 3496"/>
                <a:gd name="T179" fmla="*/ 4290 h 3152"/>
                <a:gd name="T180" fmla="+- 0 9860 9059"/>
                <a:gd name="T181" fmla="*/ T180 w 1100"/>
                <a:gd name="T182" fmla="+- 0 4180 3496"/>
                <a:gd name="T183" fmla="*/ 4180 h 3152"/>
                <a:gd name="T184" fmla="+- 0 9915 9059"/>
                <a:gd name="T185" fmla="*/ T184 w 1100"/>
                <a:gd name="T186" fmla="+- 0 4080 3496"/>
                <a:gd name="T187" fmla="*/ 4080 h 3152"/>
                <a:gd name="T188" fmla="+- 0 9927 9059"/>
                <a:gd name="T189" fmla="*/ T188 w 1100"/>
                <a:gd name="T190" fmla="+- 0 3949 3496"/>
                <a:gd name="T191" fmla="*/ 3949 h 3152"/>
                <a:gd name="T192" fmla="+- 0 9900 9059"/>
                <a:gd name="T193" fmla="*/ T192 w 1100"/>
                <a:gd name="T194" fmla="+- 0 3808 3496"/>
                <a:gd name="T195" fmla="*/ 3808 h 3152"/>
                <a:gd name="T196" fmla="+- 0 9843 9059"/>
                <a:gd name="T197" fmla="*/ T196 w 1100"/>
                <a:gd name="T198" fmla="+- 0 3674 3496"/>
                <a:gd name="T199" fmla="*/ 3674 h 3152"/>
                <a:gd name="T200" fmla="+- 0 9761 9059"/>
                <a:gd name="T201" fmla="*/ T200 w 1100"/>
                <a:gd name="T202" fmla="+- 0 3567 3496"/>
                <a:gd name="T203" fmla="*/ 3567 h 3152"/>
                <a:gd name="T204" fmla="+- 0 9662 9059"/>
                <a:gd name="T205" fmla="*/ T204 w 1100"/>
                <a:gd name="T206" fmla="+- 0 3504 3496"/>
                <a:gd name="T207" fmla="*/ 3504 h 315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</a:cxnLst>
              <a:rect l="0" t="0" r="r" b="b"/>
              <a:pathLst>
                <a:path w="1100" h="3152">
                  <a:moveTo>
                    <a:pt x="550" y="0"/>
                  </a:moveTo>
                  <a:lnTo>
                    <a:pt x="445" y="33"/>
                  </a:lnTo>
                  <a:lnTo>
                    <a:pt x="397" y="71"/>
                  </a:lnTo>
                  <a:lnTo>
                    <a:pt x="354" y="121"/>
                  </a:lnTo>
                  <a:lnTo>
                    <a:pt x="316" y="179"/>
                  </a:lnTo>
                  <a:lnTo>
                    <a:pt x="283" y="244"/>
                  </a:lnTo>
                  <a:lnTo>
                    <a:pt x="258" y="313"/>
                  </a:lnTo>
                  <a:lnTo>
                    <a:pt x="241" y="384"/>
                  </a:lnTo>
                  <a:lnTo>
                    <a:pt x="232" y="455"/>
                  </a:lnTo>
                  <a:lnTo>
                    <a:pt x="232" y="522"/>
                  </a:lnTo>
                  <a:lnTo>
                    <a:pt x="243" y="585"/>
                  </a:lnTo>
                  <a:lnTo>
                    <a:pt x="265" y="640"/>
                  </a:lnTo>
                  <a:lnTo>
                    <a:pt x="299" y="684"/>
                  </a:lnTo>
                  <a:lnTo>
                    <a:pt x="244" y="734"/>
                  </a:lnTo>
                  <a:lnTo>
                    <a:pt x="202" y="792"/>
                  </a:lnTo>
                  <a:lnTo>
                    <a:pt x="172" y="855"/>
                  </a:lnTo>
                  <a:lnTo>
                    <a:pt x="155" y="921"/>
                  </a:lnTo>
                  <a:lnTo>
                    <a:pt x="150" y="990"/>
                  </a:lnTo>
                  <a:lnTo>
                    <a:pt x="158" y="1059"/>
                  </a:lnTo>
                  <a:lnTo>
                    <a:pt x="180" y="1126"/>
                  </a:lnTo>
                  <a:lnTo>
                    <a:pt x="215" y="1189"/>
                  </a:lnTo>
                  <a:lnTo>
                    <a:pt x="158" y="1236"/>
                  </a:lnTo>
                  <a:lnTo>
                    <a:pt x="112" y="1289"/>
                  </a:lnTo>
                  <a:lnTo>
                    <a:pt x="79" y="1347"/>
                  </a:lnTo>
                  <a:lnTo>
                    <a:pt x="59" y="1408"/>
                  </a:lnTo>
                  <a:lnTo>
                    <a:pt x="52" y="1471"/>
                  </a:lnTo>
                  <a:lnTo>
                    <a:pt x="59" y="1535"/>
                  </a:lnTo>
                  <a:lnTo>
                    <a:pt x="81" y="1599"/>
                  </a:lnTo>
                  <a:lnTo>
                    <a:pt x="117" y="1660"/>
                  </a:lnTo>
                  <a:lnTo>
                    <a:pt x="68" y="1716"/>
                  </a:lnTo>
                  <a:lnTo>
                    <a:pt x="33" y="1773"/>
                  </a:lnTo>
                  <a:lnTo>
                    <a:pt x="10" y="1831"/>
                  </a:lnTo>
                  <a:lnTo>
                    <a:pt x="0" y="1888"/>
                  </a:lnTo>
                  <a:lnTo>
                    <a:pt x="0" y="1945"/>
                  </a:lnTo>
                  <a:lnTo>
                    <a:pt x="32" y="2055"/>
                  </a:lnTo>
                  <a:lnTo>
                    <a:pt x="101" y="2153"/>
                  </a:lnTo>
                  <a:lnTo>
                    <a:pt x="146" y="2197"/>
                  </a:lnTo>
                  <a:lnTo>
                    <a:pt x="199" y="2236"/>
                  </a:lnTo>
                  <a:lnTo>
                    <a:pt x="257" y="2269"/>
                  </a:lnTo>
                  <a:lnTo>
                    <a:pt x="321" y="2297"/>
                  </a:lnTo>
                  <a:lnTo>
                    <a:pt x="389" y="2317"/>
                  </a:lnTo>
                  <a:lnTo>
                    <a:pt x="385" y="2395"/>
                  </a:lnTo>
                  <a:lnTo>
                    <a:pt x="380" y="2472"/>
                  </a:lnTo>
                  <a:lnTo>
                    <a:pt x="372" y="2550"/>
                  </a:lnTo>
                  <a:lnTo>
                    <a:pt x="362" y="2627"/>
                  </a:lnTo>
                  <a:lnTo>
                    <a:pt x="350" y="2705"/>
                  </a:lnTo>
                  <a:lnTo>
                    <a:pt x="335" y="2781"/>
                  </a:lnTo>
                  <a:lnTo>
                    <a:pt x="317" y="2857"/>
                  </a:lnTo>
                  <a:lnTo>
                    <a:pt x="296" y="2932"/>
                  </a:lnTo>
                  <a:lnTo>
                    <a:pt x="273" y="3006"/>
                  </a:lnTo>
                  <a:lnTo>
                    <a:pt x="245" y="3079"/>
                  </a:lnTo>
                  <a:lnTo>
                    <a:pt x="215" y="3151"/>
                  </a:lnTo>
                  <a:lnTo>
                    <a:pt x="884" y="3151"/>
                  </a:lnTo>
                  <a:lnTo>
                    <a:pt x="855" y="3078"/>
                  </a:lnTo>
                  <a:lnTo>
                    <a:pt x="829" y="3005"/>
                  </a:lnTo>
                  <a:lnTo>
                    <a:pt x="806" y="2931"/>
                  </a:lnTo>
                  <a:lnTo>
                    <a:pt x="786" y="2856"/>
                  </a:lnTo>
                  <a:lnTo>
                    <a:pt x="768" y="2780"/>
                  </a:lnTo>
                  <a:lnTo>
                    <a:pt x="753" y="2703"/>
                  </a:lnTo>
                  <a:lnTo>
                    <a:pt x="740" y="2627"/>
                  </a:lnTo>
                  <a:lnTo>
                    <a:pt x="730" y="2549"/>
                  </a:lnTo>
                  <a:lnTo>
                    <a:pt x="721" y="2472"/>
                  </a:lnTo>
                  <a:lnTo>
                    <a:pt x="715" y="2395"/>
                  </a:lnTo>
                  <a:lnTo>
                    <a:pt x="710" y="2317"/>
                  </a:lnTo>
                  <a:lnTo>
                    <a:pt x="778" y="2297"/>
                  </a:lnTo>
                  <a:lnTo>
                    <a:pt x="842" y="2269"/>
                  </a:lnTo>
                  <a:lnTo>
                    <a:pt x="900" y="2236"/>
                  </a:lnTo>
                  <a:lnTo>
                    <a:pt x="953" y="2197"/>
                  </a:lnTo>
                  <a:lnTo>
                    <a:pt x="999" y="2154"/>
                  </a:lnTo>
                  <a:lnTo>
                    <a:pt x="1037" y="2107"/>
                  </a:lnTo>
                  <a:lnTo>
                    <a:pt x="1088" y="2002"/>
                  </a:lnTo>
                  <a:lnTo>
                    <a:pt x="1100" y="1890"/>
                  </a:lnTo>
                  <a:lnTo>
                    <a:pt x="1089" y="1832"/>
                  </a:lnTo>
                  <a:lnTo>
                    <a:pt x="1066" y="1774"/>
                  </a:lnTo>
                  <a:lnTo>
                    <a:pt x="1031" y="1716"/>
                  </a:lnTo>
                  <a:lnTo>
                    <a:pt x="982" y="1660"/>
                  </a:lnTo>
                  <a:lnTo>
                    <a:pt x="1018" y="1599"/>
                  </a:lnTo>
                  <a:lnTo>
                    <a:pt x="1040" y="1535"/>
                  </a:lnTo>
                  <a:lnTo>
                    <a:pt x="1046" y="1471"/>
                  </a:lnTo>
                  <a:lnTo>
                    <a:pt x="1039" y="1408"/>
                  </a:lnTo>
                  <a:lnTo>
                    <a:pt x="1018" y="1347"/>
                  </a:lnTo>
                  <a:lnTo>
                    <a:pt x="985" y="1289"/>
                  </a:lnTo>
                  <a:lnTo>
                    <a:pt x="940" y="1236"/>
                  </a:lnTo>
                  <a:lnTo>
                    <a:pt x="884" y="1189"/>
                  </a:lnTo>
                  <a:lnTo>
                    <a:pt x="919" y="1127"/>
                  </a:lnTo>
                  <a:lnTo>
                    <a:pt x="941" y="1061"/>
                  </a:lnTo>
                  <a:lnTo>
                    <a:pt x="949" y="993"/>
                  </a:lnTo>
                  <a:lnTo>
                    <a:pt x="944" y="924"/>
                  </a:lnTo>
                  <a:lnTo>
                    <a:pt x="927" y="857"/>
                  </a:lnTo>
                  <a:lnTo>
                    <a:pt x="897" y="794"/>
                  </a:lnTo>
                  <a:lnTo>
                    <a:pt x="855" y="735"/>
                  </a:lnTo>
                  <a:lnTo>
                    <a:pt x="801" y="684"/>
                  </a:lnTo>
                  <a:lnTo>
                    <a:pt x="834" y="639"/>
                  </a:lnTo>
                  <a:lnTo>
                    <a:pt x="856" y="584"/>
                  </a:lnTo>
                  <a:lnTo>
                    <a:pt x="867" y="521"/>
                  </a:lnTo>
                  <a:lnTo>
                    <a:pt x="868" y="453"/>
                  </a:lnTo>
                  <a:lnTo>
                    <a:pt x="859" y="383"/>
                  </a:lnTo>
                  <a:lnTo>
                    <a:pt x="841" y="312"/>
                  </a:lnTo>
                  <a:lnTo>
                    <a:pt x="816" y="243"/>
                  </a:lnTo>
                  <a:lnTo>
                    <a:pt x="784" y="178"/>
                  </a:lnTo>
                  <a:lnTo>
                    <a:pt x="745" y="120"/>
                  </a:lnTo>
                  <a:lnTo>
                    <a:pt x="702" y="71"/>
                  </a:lnTo>
                  <a:lnTo>
                    <a:pt x="654" y="33"/>
                  </a:lnTo>
                  <a:lnTo>
                    <a:pt x="603" y="8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0" name="Rectangle 29">
              <a:extLst>
                <a:ext uri="{FF2B5EF4-FFF2-40B4-BE49-F238E27FC236}">
                  <a16:creationId xmlns:a16="http://schemas.microsoft.com/office/drawing/2014/main" id="{91B2541E-96D7-4255-8788-C953AA292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8" y="3116"/>
              <a:ext cx="1117" cy="36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1" name="AutoShape 28">
              <a:extLst>
                <a:ext uri="{FF2B5EF4-FFF2-40B4-BE49-F238E27FC236}">
                  <a16:creationId xmlns:a16="http://schemas.microsoft.com/office/drawing/2014/main" id="{1A0F9073-6F20-4B39-AA03-D2CD1707E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5" y="3185"/>
              <a:ext cx="868" cy="242"/>
            </a:xfrm>
            <a:custGeom>
              <a:avLst/>
              <a:gdLst>
                <a:gd name="T0" fmla="+- 0 9200 9126"/>
                <a:gd name="T1" fmla="*/ T0 w 868"/>
                <a:gd name="T2" fmla="+- 0 3421 3186"/>
                <a:gd name="T3" fmla="*/ 3421 h 242"/>
                <a:gd name="T4" fmla="+- 0 9203 9126"/>
                <a:gd name="T5" fmla="*/ T4 w 868"/>
                <a:gd name="T6" fmla="+- 0 3426 3186"/>
                <a:gd name="T7" fmla="*/ 3426 h 242"/>
                <a:gd name="T8" fmla="+- 0 9230 9126"/>
                <a:gd name="T9" fmla="*/ T8 w 868"/>
                <a:gd name="T10" fmla="+- 0 3426 3186"/>
                <a:gd name="T11" fmla="*/ 3426 h 242"/>
                <a:gd name="T12" fmla="+- 0 9234 9126"/>
                <a:gd name="T13" fmla="*/ T12 w 868"/>
                <a:gd name="T14" fmla="+- 0 3421 3186"/>
                <a:gd name="T15" fmla="*/ 3421 h 242"/>
                <a:gd name="T16" fmla="+- 0 9131 9126"/>
                <a:gd name="T17" fmla="*/ T16 w 868"/>
                <a:gd name="T18" fmla="+- 0 3186 3186"/>
                <a:gd name="T19" fmla="*/ 3186 h 242"/>
                <a:gd name="T20" fmla="+- 0 9126 9126"/>
                <a:gd name="T21" fmla="*/ T20 w 868"/>
                <a:gd name="T22" fmla="+- 0 3190 3186"/>
                <a:gd name="T23" fmla="*/ 3190 h 242"/>
                <a:gd name="T24" fmla="+- 0 9126 9126"/>
                <a:gd name="T25" fmla="*/ T24 w 868"/>
                <a:gd name="T26" fmla="+- 0 3213 3186"/>
                <a:gd name="T27" fmla="*/ 3213 h 242"/>
                <a:gd name="T28" fmla="+- 0 9131 9126"/>
                <a:gd name="T29" fmla="*/ T28 w 868"/>
                <a:gd name="T30" fmla="+- 0 3216 3186"/>
                <a:gd name="T31" fmla="*/ 3216 h 242"/>
                <a:gd name="T32" fmla="+- 0 9305 9126"/>
                <a:gd name="T33" fmla="*/ T32 w 868"/>
                <a:gd name="T34" fmla="+- 0 3214 3186"/>
                <a:gd name="T35" fmla="*/ 3214 h 242"/>
                <a:gd name="T36" fmla="+- 0 9308 9126"/>
                <a:gd name="T37" fmla="*/ T36 w 868"/>
                <a:gd name="T38" fmla="+- 0 3191 3186"/>
                <a:gd name="T39" fmla="*/ 3191 h 242"/>
                <a:gd name="T40" fmla="+- 0 9304 9126"/>
                <a:gd name="T41" fmla="*/ T40 w 868"/>
                <a:gd name="T42" fmla="+- 0 3186 3186"/>
                <a:gd name="T43" fmla="*/ 3186 h 242"/>
                <a:gd name="T44" fmla="+- 0 9369 9126"/>
                <a:gd name="T45" fmla="*/ T44 w 868"/>
                <a:gd name="T46" fmla="+- 0 3186 3186"/>
                <a:gd name="T47" fmla="*/ 3186 h 242"/>
                <a:gd name="T48" fmla="+- 0 9364 9126"/>
                <a:gd name="T49" fmla="*/ T48 w 868"/>
                <a:gd name="T50" fmla="+- 0 3191 3186"/>
                <a:gd name="T51" fmla="*/ 3191 h 242"/>
                <a:gd name="T52" fmla="+- 0 9366 9126"/>
                <a:gd name="T53" fmla="*/ T52 w 868"/>
                <a:gd name="T54" fmla="+- 0 3425 3186"/>
                <a:gd name="T55" fmla="*/ 3425 h 242"/>
                <a:gd name="T56" fmla="+- 0 9391 9126"/>
                <a:gd name="T57" fmla="*/ T56 w 868"/>
                <a:gd name="T58" fmla="+- 0 3427 3186"/>
                <a:gd name="T59" fmla="*/ 3427 h 242"/>
                <a:gd name="T60" fmla="+- 0 9397 9126"/>
                <a:gd name="T61" fmla="*/ T60 w 868"/>
                <a:gd name="T62" fmla="+- 0 3423 3186"/>
                <a:gd name="T63" fmla="*/ 3423 h 242"/>
                <a:gd name="T64" fmla="+- 0 9494 9126"/>
                <a:gd name="T65" fmla="*/ T64 w 868"/>
                <a:gd name="T66" fmla="+- 0 3330 3186"/>
                <a:gd name="T67" fmla="*/ 3330 h 242"/>
                <a:gd name="T68" fmla="+- 0 9512 9126"/>
                <a:gd name="T69" fmla="*/ T68 w 868"/>
                <a:gd name="T70" fmla="+- 0 3315 3186"/>
                <a:gd name="T71" fmla="*/ 3315 h 242"/>
                <a:gd name="T72" fmla="+- 0 9527 9126"/>
                <a:gd name="T73" fmla="*/ T72 w 868"/>
                <a:gd name="T74" fmla="+- 0 3301 3186"/>
                <a:gd name="T75" fmla="*/ 3301 h 242"/>
                <a:gd name="T76" fmla="+- 0 9527 9126"/>
                <a:gd name="T77" fmla="*/ T76 w 868"/>
                <a:gd name="T78" fmla="+- 0 3215 3186"/>
                <a:gd name="T79" fmla="*/ 3215 h 242"/>
                <a:gd name="T80" fmla="+- 0 9491 9126"/>
                <a:gd name="T81" fmla="*/ T80 w 868"/>
                <a:gd name="T82" fmla="+- 0 3190 3186"/>
                <a:gd name="T83" fmla="*/ 3190 h 242"/>
                <a:gd name="T84" fmla="+- 0 9494 9126"/>
                <a:gd name="T85" fmla="*/ T84 w 868"/>
                <a:gd name="T86" fmla="+- 0 3330 3186"/>
                <a:gd name="T87" fmla="*/ 3330 h 242"/>
                <a:gd name="T88" fmla="+- 0 9509 9126"/>
                <a:gd name="T89" fmla="*/ T88 w 868"/>
                <a:gd name="T90" fmla="+- 0 3420 3186"/>
                <a:gd name="T91" fmla="*/ 3420 h 242"/>
                <a:gd name="T92" fmla="+- 0 9515 9126"/>
                <a:gd name="T93" fmla="*/ T92 w 868"/>
                <a:gd name="T94" fmla="+- 0 3426 3186"/>
                <a:gd name="T95" fmla="*/ 3426 h 242"/>
                <a:gd name="T96" fmla="+- 0 9541 9126"/>
                <a:gd name="T97" fmla="*/ T96 w 868"/>
                <a:gd name="T98" fmla="+- 0 3426 3186"/>
                <a:gd name="T99" fmla="*/ 3426 h 242"/>
                <a:gd name="T100" fmla="+- 0 9545 9126"/>
                <a:gd name="T101" fmla="*/ T100 w 868"/>
                <a:gd name="T102" fmla="+- 0 3422 3186"/>
                <a:gd name="T103" fmla="*/ 3422 h 242"/>
                <a:gd name="T104" fmla="+- 0 9544 9126"/>
                <a:gd name="T105" fmla="*/ T104 w 868"/>
                <a:gd name="T106" fmla="+- 0 3416 3186"/>
                <a:gd name="T107" fmla="*/ 3416 h 242"/>
                <a:gd name="T108" fmla="+- 0 9454 9126"/>
                <a:gd name="T109" fmla="*/ T108 w 868"/>
                <a:gd name="T110" fmla="+- 0 3215 3186"/>
                <a:gd name="T111" fmla="*/ 3215 h 242"/>
                <a:gd name="T112" fmla="+- 0 9502 9126"/>
                <a:gd name="T113" fmla="*/ T112 w 868"/>
                <a:gd name="T114" fmla="+- 0 3239 3186"/>
                <a:gd name="T115" fmla="*/ 3239 h 242"/>
                <a:gd name="T116" fmla="+- 0 9493 9126"/>
                <a:gd name="T117" fmla="*/ T116 w 868"/>
                <a:gd name="T118" fmla="+- 0 3290 3186"/>
                <a:gd name="T119" fmla="*/ 3290 h 242"/>
                <a:gd name="T120" fmla="+- 0 9527 9126"/>
                <a:gd name="T121" fmla="*/ T120 w 868"/>
                <a:gd name="T122" fmla="+- 0 3301 3186"/>
                <a:gd name="T123" fmla="*/ 3301 h 242"/>
                <a:gd name="T124" fmla="+- 0 9539 9126"/>
                <a:gd name="T125" fmla="*/ T124 w 868"/>
                <a:gd name="T126" fmla="+- 0 3270 3186"/>
                <a:gd name="T127" fmla="*/ 3270 h 242"/>
                <a:gd name="T128" fmla="+- 0 9534 9126"/>
                <a:gd name="T129" fmla="*/ T128 w 868"/>
                <a:gd name="T130" fmla="+- 0 3227 3186"/>
                <a:gd name="T131" fmla="*/ 3227 h 242"/>
                <a:gd name="T132" fmla="+- 0 9612 9126"/>
                <a:gd name="T133" fmla="*/ T132 w 868"/>
                <a:gd name="T134" fmla="+- 0 3186 3186"/>
                <a:gd name="T135" fmla="*/ 3186 h 242"/>
                <a:gd name="T136" fmla="+- 0 9607 9126"/>
                <a:gd name="T137" fmla="*/ T136 w 868"/>
                <a:gd name="T138" fmla="+- 0 3191 3186"/>
                <a:gd name="T139" fmla="*/ 3191 h 242"/>
                <a:gd name="T140" fmla="+- 0 9609 9126"/>
                <a:gd name="T141" fmla="*/ T140 w 868"/>
                <a:gd name="T142" fmla="+- 0 3425 3186"/>
                <a:gd name="T143" fmla="*/ 3425 h 242"/>
                <a:gd name="T144" fmla="+- 0 9762 9126"/>
                <a:gd name="T145" fmla="*/ T144 w 868"/>
                <a:gd name="T146" fmla="+- 0 3427 3186"/>
                <a:gd name="T147" fmla="*/ 3427 h 242"/>
                <a:gd name="T148" fmla="+- 0 9767 9126"/>
                <a:gd name="T149" fmla="*/ T148 w 868"/>
                <a:gd name="T150" fmla="+- 0 3421 3186"/>
                <a:gd name="T151" fmla="*/ 3421 h 242"/>
                <a:gd name="T152" fmla="+- 0 9764 9126"/>
                <a:gd name="T153" fmla="*/ T152 w 868"/>
                <a:gd name="T154" fmla="+- 0 3398 3186"/>
                <a:gd name="T155" fmla="*/ 3398 h 242"/>
                <a:gd name="T156" fmla="+- 0 9640 9126"/>
                <a:gd name="T157" fmla="*/ T156 w 868"/>
                <a:gd name="T158" fmla="+- 0 3319 3186"/>
                <a:gd name="T159" fmla="*/ 3319 h 242"/>
                <a:gd name="T160" fmla="+- 0 9756 9126"/>
                <a:gd name="T161" fmla="*/ T160 w 868"/>
                <a:gd name="T162" fmla="+- 0 3316 3186"/>
                <a:gd name="T163" fmla="*/ 3316 h 242"/>
                <a:gd name="T164" fmla="+- 0 9756 9126"/>
                <a:gd name="T165" fmla="*/ T164 w 868"/>
                <a:gd name="T166" fmla="+- 0 3294 3186"/>
                <a:gd name="T167" fmla="*/ 3294 h 242"/>
                <a:gd name="T168" fmla="+- 0 9751 9126"/>
                <a:gd name="T169" fmla="*/ T168 w 868"/>
                <a:gd name="T170" fmla="+- 0 3290 3186"/>
                <a:gd name="T171" fmla="*/ 3290 h 242"/>
                <a:gd name="T172" fmla="+- 0 9759 9126"/>
                <a:gd name="T173" fmla="*/ T172 w 868"/>
                <a:gd name="T174" fmla="+- 0 3215 3186"/>
                <a:gd name="T175" fmla="*/ 3215 h 242"/>
                <a:gd name="T176" fmla="+- 0 9764 9126"/>
                <a:gd name="T177" fmla="*/ T176 w 868"/>
                <a:gd name="T178" fmla="+- 0 3211 3186"/>
                <a:gd name="T179" fmla="*/ 3211 h 242"/>
                <a:gd name="T180" fmla="+- 0 9764 9126"/>
                <a:gd name="T181" fmla="*/ T180 w 868"/>
                <a:gd name="T182" fmla="+- 0 3189 3186"/>
                <a:gd name="T183" fmla="*/ 3189 h 242"/>
                <a:gd name="T184" fmla="+- 0 9759 9126"/>
                <a:gd name="T185" fmla="*/ T184 w 868"/>
                <a:gd name="T186" fmla="+- 0 3186 3186"/>
                <a:gd name="T187" fmla="*/ 3186 h 242"/>
                <a:gd name="T188" fmla="+- 0 9836 9126"/>
                <a:gd name="T189" fmla="*/ T188 w 868"/>
                <a:gd name="T190" fmla="+- 0 3186 3186"/>
                <a:gd name="T191" fmla="*/ 3186 h 242"/>
                <a:gd name="T192" fmla="+- 0 9833 9126"/>
                <a:gd name="T193" fmla="*/ T192 w 868"/>
                <a:gd name="T194" fmla="+- 0 3421 3186"/>
                <a:gd name="T195" fmla="*/ 3421 h 242"/>
                <a:gd name="T196" fmla="+- 0 9836 9126"/>
                <a:gd name="T197" fmla="*/ T196 w 868"/>
                <a:gd name="T198" fmla="+- 0 3426 3186"/>
                <a:gd name="T199" fmla="*/ 3426 h 242"/>
                <a:gd name="T200" fmla="+- 0 9990 9126"/>
                <a:gd name="T201" fmla="*/ T200 w 868"/>
                <a:gd name="T202" fmla="+- 0 3426 3186"/>
                <a:gd name="T203" fmla="*/ 3426 h 242"/>
                <a:gd name="T204" fmla="+- 0 9993 9126"/>
                <a:gd name="T205" fmla="*/ T204 w 868"/>
                <a:gd name="T206" fmla="+- 0 3403 3186"/>
                <a:gd name="T207" fmla="*/ 3403 h 242"/>
                <a:gd name="T208" fmla="+- 0 9988 9126"/>
                <a:gd name="T209" fmla="*/ T208 w 868"/>
                <a:gd name="T210" fmla="+- 0 3397 3186"/>
                <a:gd name="T211" fmla="*/ 3397 h 242"/>
                <a:gd name="T212" fmla="+- 0 9978 9126"/>
                <a:gd name="T213" fmla="*/ T212 w 868"/>
                <a:gd name="T214" fmla="+- 0 3319 3186"/>
                <a:gd name="T215" fmla="*/ 3319 h 242"/>
                <a:gd name="T216" fmla="+- 0 9983 9126"/>
                <a:gd name="T217" fmla="*/ T216 w 868"/>
                <a:gd name="T218" fmla="+- 0 3314 3186"/>
                <a:gd name="T219" fmla="*/ 3314 h 242"/>
                <a:gd name="T220" fmla="+- 0 9981 9126"/>
                <a:gd name="T221" fmla="*/ T220 w 868"/>
                <a:gd name="T222" fmla="+- 0 3293 3186"/>
                <a:gd name="T223" fmla="*/ 3293 h 242"/>
                <a:gd name="T224" fmla="+- 0 9866 9126"/>
                <a:gd name="T225" fmla="*/ T224 w 868"/>
                <a:gd name="T226" fmla="+- 0 3290 3186"/>
                <a:gd name="T227" fmla="*/ 3290 h 242"/>
                <a:gd name="T228" fmla="+- 0 9987 9126"/>
                <a:gd name="T229" fmla="*/ T228 w 868"/>
                <a:gd name="T230" fmla="+- 0 3214 3186"/>
                <a:gd name="T231" fmla="*/ 3214 h 242"/>
                <a:gd name="T232" fmla="+- 0 9991 9126"/>
                <a:gd name="T233" fmla="*/ T232 w 868"/>
                <a:gd name="T234" fmla="+- 0 3209 3186"/>
                <a:gd name="T235" fmla="*/ 3209 h 242"/>
                <a:gd name="T236" fmla="+- 0 9988 9126"/>
                <a:gd name="T237" fmla="*/ T236 w 868"/>
                <a:gd name="T238" fmla="+- 0 3188 3186"/>
                <a:gd name="T239" fmla="*/ 3188 h 24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868" h="242">
                  <a:moveTo>
                    <a:pt x="108" y="30"/>
                  </a:moveTo>
                  <a:lnTo>
                    <a:pt x="74" y="30"/>
                  </a:lnTo>
                  <a:lnTo>
                    <a:pt x="74" y="235"/>
                  </a:lnTo>
                  <a:lnTo>
                    <a:pt x="74" y="237"/>
                  </a:lnTo>
                  <a:lnTo>
                    <a:pt x="76" y="239"/>
                  </a:lnTo>
                  <a:lnTo>
                    <a:pt x="77" y="240"/>
                  </a:lnTo>
                  <a:lnTo>
                    <a:pt x="79" y="241"/>
                  </a:lnTo>
                  <a:lnTo>
                    <a:pt x="102" y="241"/>
                  </a:lnTo>
                  <a:lnTo>
                    <a:pt x="104" y="240"/>
                  </a:lnTo>
                  <a:lnTo>
                    <a:pt x="105" y="239"/>
                  </a:lnTo>
                  <a:lnTo>
                    <a:pt x="107" y="237"/>
                  </a:lnTo>
                  <a:lnTo>
                    <a:pt x="108" y="235"/>
                  </a:lnTo>
                  <a:lnTo>
                    <a:pt x="108" y="30"/>
                  </a:lnTo>
                  <a:close/>
                  <a:moveTo>
                    <a:pt x="176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25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3" y="30"/>
                  </a:lnTo>
                  <a:lnTo>
                    <a:pt x="5" y="30"/>
                  </a:lnTo>
                  <a:lnTo>
                    <a:pt x="176" y="30"/>
                  </a:lnTo>
                  <a:lnTo>
                    <a:pt x="178" y="30"/>
                  </a:lnTo>
                  <a:lnTo>
                    <a:pt x="179" y="28"/>
                  </a:lnTo>
                  <a:lnTo>
                    <a:pt x="181" y="27"/>
                  </a:lnTo>
                  <a:lnTo>
                    <a:pt x="182" y="25"/>
                  </a:lnTo>
                  <a:lnTo>
                    <a:pt x="182" y="5"/>
                  </a:lnTo>
                  <a:lnTo>
                    <a:pt x="181" y="3"/>
                  </a:lnTo>
                  <a:lnTo>
                    <a:pt x="179" y="2"/>
                  </a:lnTo>
                  <a:lnTo>
                    <a:pt x="178" y="0"/>
                  </a:lnTo>
                  <a:lnTo>
                    <a:pt x="176" y="0"/>
                  </a:lnTo>
                  <a:close/>
                  <a:moveTo>
                    <a:pt x="330" y="0"/>
                  </a:moveTo>
                  <a:lnTo>
                    <a:pt x="243" y="0"/>
                  </a:lnTo>
                  <a:lnTo>
                    <a:pt x="241" y="0"/>
                  </a:lnTo>
                  <a:lnTo>
                    <a:pt x="238" y="3"/>
                  </a:lnTo>
                  <a:lnTo>
                    <a:pt x="238" y="5"/>
                  </a:lnTo>
                  <a:lnTo>
                    <a:pt x="238" y="235"/>
                  </a:lnTo>
                  <a:lnTo>
                    <a:pt x="238" y="237"/>
                  </a:lnTo>
                  <a:lnTo>
                    <a:pt x="240" y="239"/>
                  </a:lnTo>
                  <a:lnTo>
                    <a:pt x="241" y="240"/>
                  </a:lnTo>
                  <a:lnTo>
                    <a:pt x="243" y="241"/>
                  </a:lnTo>
                  <a:lnTo>
                    <a:pt x="265" y="241"/>
                  </a:lnTo>
                  <a:lnTo>
                    <a:pt x="267" y="240"/>
                  </a:lnTo>
                  <a:lnTo>
                    <a:pt x="269" y="239"/>
                  </a:lnTo>
                  <a:lnTo>
                    <a:pt x="271" y="237"/>
                  </a:lnTo>
                  <a:lnTo>
                    <a:pt x="271" y="235"/>
                  </a:lnTo>
                  <a:lnTo>
                    <a:pt x="271" y="144"/>
                  </a:lnTo>
                  <a:lnTo>
                    <a:pt x="368" y="144"/>
                  </a:lnTo>
                  <a:lnTo>
                    <a:pt x="365" y="138"/>
                  </a:lnTo>
                  <a:lnTo>
                    <a:pt x="376" y="135"/>
                  </a:lnTo>
                  <a:lnTo>
                    <a:pt x="386" y="129"/>
                  </a:lnTo>
                  <a:lnTo>
                    <a:pt x="394" y="123"/>
                  </a:lnTo>
                  <a:lnTo>
                    <a:pt x="401" y="115"/>
                  </a:lnTo>
                  <a:lnTo>
                    <a:pt x="271" y="115"/>
                  </a:lnTo>
                  <a:lnTo>
                    <a:pt x="271" y="29"/>
                  </a:lnTo>
                  <a:lnTo>
                    <a:pt x="401" y="29"/>
                  </a:lnTo>
                  <a:lnTo>
                    <a:pt x="392" y="18"/>
                  </a:lnTo>
                  <a:lnTo>
                    <a:pt x="379" y="10"/>
                  </a:lnTo>
                  <a:lnTo>
                    <a:pt x="365" y="4"/>
                  </a:lnTo>
                  <a:lnTo>
                    <a:pt x="348" y="1"/>
                  </a:lnTo>
                  <a:lnTo>
                    <a:pt x="330" y="0"/>
                  </a:lnTo>
                  <a:close/>
                  <a:moveTo>
                    <a:pt x="368" y="144"/>
                  </a:moveTo>
                  <a:lnTo>
                    <a:pt x="332" y="144"/>
                  </a:lnTo>
                  <a:lnTo>
                    <a:pt x="382" y="231"/>
                  </a:lnTo>
                  <a:lnTo>
                    <a:pt x="383" y="234"/>
                  </a:lnTo>
                  <a:lnTo>
                    <a:pt x="385" y="237"/>
                  </a:lnTo>
                  <a:lnTo>
                    <a:pt x="387" y="238"/>
                  </a:lnTo>
                  <a:lnTo>
                    <a:pt x="389" y="240"/>
                  </a:lnTo>
                  <a:lnTo>
                    <a:pt x="392" y="241"/>
                  </a:lnTo>
                  <a:lnTo>
                    <a:pt x="413" y="241"/>
                  </a:lnTo>
                  <a:lnTo>
                    <a:pt x="415" y="240"/>
                  </a:lnTo>
                  <a:lnTo>
                    <a:pt x="416" y="239"/>
                  </a:lnTo>
                  <a:lnTo>
                    <a:pt x="418" y="237"/>
                  </a:lnTo>
                  <a:lnTo>
                    <a:pt x="419" y="236"/>
                  </a:lnTo>
                  <a:lnTo>
                    <a:pt x="419" y="233"/>
                  </a:lnTo>
                  <a:lnTo>
                    <a:pt x="418" y="231"/>
                  </a:lnTo>
                  <a:lnTo>
                    <a:pt x="418" y="230"/>
                  </a:lnTo>
                  <a:lnTo>
                    <a:pt x="368" y="144"/>
                  </a:lnTo>
                  <a:close/>
                  <a:moveTo>
                    <a:pt x="401" y="29"/>
                  </a:moveTo>
                  <a:lnTo>
                    <a:pt x="328" y="29"/>
                  </a:lnTo>
                  <a:lnTo>
                    <a:pt x="351" y="31"/>
                  </a:lnTo>
                  <a:lnTo>
                    <a:pt x="367" y="39"/>
                  </a:lnTo>
                  <a:lnTo>
                    <a:pt x="376" y="53"/>
                  </a:lnTo>
                  <a:lnTo>
                    <a:pt x="380" y="72"/>
                  </a:lnTo>
                  <a:lnTo>
                    <a:pt x="376" y="90"/>
                  </a:lnTo>
                  <a:lnTo>
                    <a:pt x="367" y="104"/>
                  </a:lnTo>
                  <a:lnTo>
                    <a:pt x="351" y="112"/>
                  </a:lnTo>
                  <a:lnTo>
                    <a:pt x="328" y="115"/>
                  </a:lnTo>
                  <a:lnTo>
                    <a:pt x="401" y="115"/>
                  </a:lnTo>
                  <a:lnTo>
                    <a:pt x="407" y="106"/>
                  </a:lnTo>
                  <a:lnTo>
                    <a:pt x="411" y="96"/>
                  </a:lnTo>
                  <a:lnTo>
                    <a:pt x="413" y="84"/>
                  </a:lnTo>
                  <a:lnTo>
                    <a:pt x="414" y="72"/>
                  </a:lnTo>
                  <a:lnTo>
                    <a:pt x="413" y="55"/>
                  </a:lnTo>
                  <a:lnTo>
                    <a:pt x="408" y="41"/>
                  </a:lnTo>
                  <a:lnTo>
                    <a:pt x="401" y="29"/>
                  </a:lnTo>
                  <a:close/>
                  <a:moveTo>
                    <a:pt x="633" y="0"/>
                  </a:moveTo>
                  <a:lnTo>
                    <a:pt x="486" y="0"/>
                  </a:lnTo>
                  <a:lnTo>
                    <a:pt x="484" y="0"/>
                  </a:lnTo>
                  <a:lnTo>
                    <a:pt x="481" y="3"/>
                  </a:lnTo>
                  <a:lnTo>
                    <a:pt x="481" y="5"/>
                  </a:lnTo>
                  <a:lnTo>
                    <a:pt x="481" y="235"/>
                  </a:lnTo>
                  <a:lnTo>
                    <a:pt x="481" y="237"/>
                  </a:lnTo>
                  <a:lnTo>
                    <a:pt x="483" y="239"/>
                  </a:lnTo>
                  <a:lnTo>
                    <a:pt x="484" y="240"/>
                  </a:lnTo>
                  <a:lnTo>
                    <a:pt x="486" y="241"/>
                  </a:lnTo>
                  <a:lnTo>
                    <a:pt x="636" y="241"/>
                  </a:lnTo>
                  <a:lnTo>
                    <a:pt x="638" y="240"/>
                  </a:lnTo>
                  <a:lnTo>
                    <a:pt x="641" y="237"/>
                  </a:lnTo>
                  <a:lnTo>
                    <a:pt x="641" y="235"/>
                  </a:lnTo>
                  <a:lnTo>
                    <a:pt x="641" y="217"/>
                  </a:lnTo>
                  <a:lnTo>
                    <a:pt x="641" y="215"/>
                  </a:lnTo>
                  <a:lnTo>
                    <a:pt x="638" y="212"/>
                  </a:lnTo>
                  <a:lnTo>
                    <a:pt x="636" y="211"/>
                  </a:lnTo>
                  <a:lnTo>
                    <a:pt x="514" y="211"/>
                  </a:lnTo>
                  <a:lnTo>
                    <a:pt x="514" y="133"/>
                  </a:lnTo>
                  <a:lnTo>
                    <a:pt x="625" y="133"/>
                  </a:lnTo>
                  <a:lnTo>
                    <a:pt x="627" y="133"/>
                  </a:lnTo>
                  <a:lnTo>
                    <a:pt x="630" y="130"/>
                  </a:lnTo>
                  <a:lnTo>
                    <a:pt x="631" y="128"/>
                  </a:lnTo>
                  <a:lnTo>
                    <a:pt x="631" y="110"/>
                  </a:lnTo>
                  <a:lnTo>
                    <a:pt x="630" y="108"/>
                  </a:lnTo>
                  <a:lnTo>
                    <a:pt x="629" y="107"/>
                  </a:lnTo>
                  <a:lnTo>
                    <a:pt x="627" y="105"/>
                  </a:lnTo>
                  <a:lnTo>
                    <a:pt x="625" y="104"/>
                  </a:lnTo>
                  <a:lnTo>
                    <a:pt x="514" y="104"/>
                  </a:lnTo>
                  <a:lnTo>
                    <a:pt x="514" y="29"/>
                  </a:lnTo>
                  <a:lnTo>
                    <a:pt x="633" y="29"/>
                  </a:lnTo>
                  <a:lnTo>
                    <a:pt x="635" y="28"/>
                  </a:lnTo>
                  <a:lnTo>
                    <a:pt x="637" y="27"/>
                  </a:lnTo>
                  <a:lnTo>
                    <a:pt x="638" y="25"/>
                  </a:lnTo>
                  <a:lnTo>
                    <a:pt x="639" y="23"/>
                  </a:lnTo>
                  <a:lnTo>
                    <a:pt x="639" y="5"/>
                  </a:lnTo>
                  <a:lnTo>
                    <a:pt x="638" y="3"/>
                  </a:lnTo>
                  <a:lnTo>
                    <a:pt x="636" y="2"/>
                  </a:lnTo>
                  <a:lnTo>
                    <a:pt x="635" y="0"/>
                  </a:lnTo>
                  <a:lnTo>
                    <a:pt x="633" y="0"/>
                  </a:lnTo>
                  <a:close/>
                  <a:moveTo>
                    <a:pt x="859" y="0"/>
                  </a:moveTo>
                  <a:lnTo>
                    <a:pt x="712" y="0"/>
                  </a:lnTo>
                  <a:lnTo>
                    <a:pt x="710" y="0"/>
                  </a:lnTo>
                  <a:lnTo>
                    <a:pt x="707" y="3"/>
                  </a:lnTo>
                  <a:lnTo>
                    <a:pt x="707" y="5"/>
                  </a:lnTo>
                  <a:lnTo>
                    <a:pt x="707" y="235"/>
                  </a:lnTo>
                  <a:lnTo>
                    <a:pt x="707" y="237"/>
                  </a:lnTo>
                  <a:lnTo>
                    <a:pt x="709" y="239"/>
                  </a:lnTo>
                  <a:lnTo>
                    <a:pt x="710" y="240"/>
                  </a:lnTo>
                  <a:lnTo>
                    <a:pt x="712" y="241"/>
                  </a:lnTo>
                  <a:lnTo>
                    <a:pt x="862" y="241"/>
                  </a:lnTo>
                  <a:lnTo>
                    <a:pt x="864" y="240"/>
                  </a:lnTo>
                  <a:lnTo>
                    <a:pt x="867" y="237"/>
                  </a:lnTo>
                  <a:lnTo>
                    <a:pt x="867" y="235"/>
                  </a:lnTo>
                  <a:lnTo>
                    <a:pt x="867" y="217"/>
                  </a:lnTo>
                  <a:lnTo>
                    <a:pt x="867" y="215"/>
                  </a:lnTo>
                  <a:lnTo>
                    <a:pt x="864" y="212"/>
                  </a:lnTo>
                  <a:lnTo>
                    <a:pt x="862" y="211"/>
                  </a:lnTo>
                  <a:lnTo>
                    <a:pt x="740" y="211"/>
                  </a:lnTo>
                  <a:lnTo>
                    <a:pt x="740" y="133"/>
                  </a:lnTo>
                  <a:lnTo>
                    <a:pt x="852" y="133"/>
                  </a:lnTo>
                  <a:lnTo>
                    <a:pt x="853" y="133"/>
                  </a:lnTo>
                  <a:lnTo>
                    <a:pt x="856" y="130"/>
                  </a:lnTo>
                  <a:lnTo>
                    <a:pt x="857" y="128"/>
                  </a:lnTo>
                  <a:lnTo>
                    <a:pt x="857" y="110"/>
                  </a:lnTo>
                  <a:lnTo>
                    <a:pt x="856" y="108"/>
                  </a:lnTo>
                  <a:lnTo>
                    <a:pt x="855" y="107"/>
                  </a:lnTo>
                  <a:lnTo>
                    <a:pt x="853" y="105"/>
                  </a:lnTo>
                  <a:lnTo>
                    <a:pt x="852" y="104"/>
                  </a:lnTo>
                  <a:lnTo>
                    <a:pt x="740" y="104"/>
                  </a:lnTo>
                  <a:lnTo>
                    <a:pt x="740" y="29"/>
                  </a:lnTo>
                  <a:lnTo>
                    <a:pt x="859" y="29"/>
                  </a:lnTo>
                  <a:lnTo>
                    <a:pt x="861" y="28"/>
                  </a:lnTo>
                  <a:lnTo>
                    <a:pt x="863" y="27"/>
                  </a:lnTo>
                  <a:lnTo>
                    <a:pt x="864" y="25"/>
                  </a:lnTo>
                  <a:lnTo>
                    <a:pt x="865" y="23"/>
                  </a:lnTo>
                  <a:lnTo>
                    <a:pt x="865" y="5"/>
                  </a:lnTo>
                  <a:lnTo>
                    <a:pt x="864" y="3"/>
                  </a:lnTo>
                  <a:lnTo>
                    <a:pt x="862" y="2"/>
                  </a:lnTo>
                  <a:lnTo>
                    <a:pt x="861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2" name="Rectangle 27">
              <a:extLst>
                <a:ext uri="{FF2B5EF4-FFF2-40B4-BE49-F238E27FC236}">
                  <a16:creationId xmlns:a16="http://schemas.microsoft.com/office/drawing/2014/main" id="{02FE8678-AC24-4A8E-B6CA-7E8158E36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8" y="4375"/>
              <a:ext cx="1115" cy="360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3" name="AutoShape 26">
              <a:extLst>
                <a:ext uri="{FF2B5EF4-FFF2-40B4-BE49-F238E27FC236}">
                  <a16:creationId xmlns:a16="http://schemas.microsoft.com/office/drawing/2014/main" id="{7A839FD3-2B70-4B8A-999F-6CA29E50A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6" y="4439"/>
              <a:ext cx="861" cy="248"/>
            </a:xfrm>
            <a:custGeom>
              <a:avLst/>
              <a:gdLst>
                <a:gd name="T0" fmla="+- 0 14047 14046"/>
                <a:gd name="T1" fmla="*/ T0 w 861"/>
                <a:gd name="T2" fmla="+- 0 4446 4439"/>
                <a:gd name="T3" fmla="*/ 4446 h 248"/>
                <a:gd name="T4" fmla="+- 0 14049 14046"/>
                <a:gd name="T5" fmla="*/ T4 w 861"/>
                <a:gd name="T6" fmla="+- 0 4682 4439"/>
                <a:gd name="T7" fmla="*/ 4682 h 248"/>
                <a:gd name="T8" fmla="+- 0 14077 14046"/>
                <a:gd name="T9" fmla="*/ T8 w 861"/>
                <a:gd name="T10" fmla="+- 0 4683 4439"/>
                <a:gd name="T11" fmla="*/ 4683 h 248"/>
                <a:gd name="T12" fmla="+- 0 14081 14046"/>
                <a:gd name="T13" fmla="*/ T12 w 861"/>
                <a:gd name="T14" fmla="+- 0 4590 4439"/>
                <a:gd name="T15" fmla="*/ 4590 h 248"/>
                <a:gd name="T16" fmla="+- 0 14191 14046"/>
                <a:gd name="T17" fmla="*/ T16 w 861"/>
                <a:gd name="T18" fmla="+- 0 4579 4439"/>
                <a:gd name="T19" fmla="*/ 4579 h 248"/>
                <a:gd name="T20" fmla="+- 0 14081 14046"/>
                <a:gd name="T21" fmla="*/ T20 w 861"/>
                <a:gd name="T22" fmla="+- 0 4472 4439"/>
                <a:gd name="T23" fmla="*/ 4472 h 248"/>
                <a:gd name="T24" fmla="+- 0 14177 14046"/>
                <a:gd name="T25" fmla="*/ T24 w 861"/>
                <a:gd name="T26" fmla="+- 0 4447 4439"/>
                <a:gd name="T27" fmla="*/ 4447 h 248"/>
                <a:gd name="T28" fmla="+- 0 14157 14046"/>
                <a:gd name="T29" fmla="*/ T28 w 861"/>
                <a:gd name="T30" fmla="+- 0 4472 4439"/>
                <a:gd name="T31" fmla="*/ 4472 h 248"/>
                <a:gd name="T32" fmla="+- 0 14191 14046"/>
                <a:gd name="T33" fmla="*/ T32 w 861"/>
                <a:gd name="T34" fmla="+- 0 4502 4439"/>
                <a:gd name="T35" fmla="*/ 4502 h 248"/>
                <a:gd name="T36" fmla="+- 0 14169 14046"/>
                <a:gd name="T37" fmla="*/ T36 w 861"/>
                <a:gd name="T38" fmla="+- 0 4557 4439"/>
                <a:gd name="T39" fmla="*/ 4557 h 248"/>
                <a:gd name="T40" fmla="+- 0 14220 14046"/>
                <a:gd name="T41" fmla="*/ T40 w 861"/>
                <a:gd name="T42" fmla="+- 0 4548 4439"/>
                <a:gd name="T43" fmla="*/ 4548 h 248"/>
                <a:gd name="T44" fmla="+- 0 14220 14046"/>
                <a:gd name="T45" fmla="*/ T44 w 861"/>
                <a:gd name="T46" fmla="+- 0 4485 4439"/>
                <a:gd name="T47" fmla="*/ 4485 h 248"/>
                <a:gd name="T48" fmla="+- 0 14351 14046"/>
                <a:gd name="T49" fmla="*/ T48 w 861"/>
                <a:gd name="T50" fmla="+- 0 4441 4439"/>
                <a:gd name="T51" fmla="*/ 4441 h 248"/>
                <a:gd name="T52" fmla="+- 0 14291 14046"/>
                <a:gd name="T53" fmla="*/ T52 w 861"/>
                <a:gd name="T54" fmla="+- 0 4477 4439"/>
                <a:gd name="T55" fmla="*/ 4477 h 248"/>
                <a:gd name="T56" fmla="+- 0 14275 14046"/>
                <a:gd name="T57" fmla="*/ T56 w 861"/>
                <a:gd name="T58" fmla="+- 0 4541 4439"/>
                <a:gd name="T59" fmla="*/ 4541 h 248"/>
                <a:gd name="T60" fmla="+- 0 14283 14046"/>
                <a:gd name="T61" fmla="*/ T60 w 861"/>
                <a:gd name="T62" fmla="+- 0 4634 4439"/>
                <a:gd name="T63" fmla="*/ 4634 h 248"/>
                <a:gd name="T64" fmla="+- 0 14331 14046"/>
                <a:gd name="T65" fmla="*/ T64 w 861"/>
                <a:gd name="T66" fmla="+- 0 4681 4439"/>
                <a:gd name="T67" fmla="*/ 4681 h 248"/>
                <a:gd name="T68" fmla="+- 0 14411 14046"/>
                <a:gd name="T69" fmla="*/ T68 w 861"/>
                <a:gd name="T70" fmla="+- 0 4681 4439"/>
                <a:gd name="T71" fmla="*/ 4681 h 248"/>
                <a:gd name="T72" fmla="+- 0 14371 14046"/>
                <a:gd name="T73" fmla="*/ T72 w 861"/>
                <a:gd name="T74" fmla="+- 0 4658 4439"/>
                <a:gd name="T75" fmla="*/ 4658 h 248"/>
                <a:gd name="T76" fmla="+- 0 14328 14046"/>
                <a:gd name="T77" fmla="*/ T76 w 861"/>
                <a:gd name="T78" fmla="+- 0 4641 4439"/>
                <a:gd name="T79" fmla="*/ 4641 h 248"/>
                <a:gd name="T80" fmla="+- 0 14310 14046"/>
                <a:gd name="T81" fmla="*/ T80 w 861"/>
                <a:gd name="T82" fmla="+- 0 4591 4439"/>
                <a:gd name="T83" fmla="*/ 4591 h 248"/>
                <a:gd name="T84" fmla="+- 0 14315 14046"/>
                <a:gd name="T85" fmla="*/ T84 w 861"/>
                <a:gd name="T86" fmla="+- 0 4506 4439"/>
                <a:gd name="T87" fmla="*/ 4506 h 248"/>
                <a:gd name="T88" fmla="+- 0 14347 14046"/>
                <a:gd name="T89" fmla="*/ T88 w 861"/>
                <a:gd name="T90" fmla="+- 0 4473 4439"/>
                <a:gd name="T91" fmla="*/ 4473 h 248"/>
                <a:gd name="T92" fmla="+- 0 14440 14046"/>
                <a:gd name="T93" fmla="*/ T92 w 861"/>
                <a:gd name="T94" fmla="+- 0 4464 4439"/>
                <a:gd name="T95" fmla="*/ 4464 h 248"/>
                <a:gd name="T96" fmla="+- 0 14371 14046"/>
                <a:gd name="T97" fmla="*/ T96 w 861"/>
                <a:gd name="T98" fmla="+- 0 4439 4439"/>
                <a:gd name="T99" fmla="*/ 4439 h 248"/>
                <a:gd name="T100" fmla="+- 0 14396 14046"/>
                <a:gd name="T101" fmla="*/ T100 w 861"/>
                <a:gd name="T102" fmla="+- 0 4473 4439"/>
                <a:gd name="T103" fmla="*/ 4473 h 248"/>
                <a:gd name="T104" fmla="+- 0 14427 14046"/>
                <a:gd name="T105" fmla="*/ T104 w 861"/>
                <a:gd name="T106" fmla="+- 0 4506 4439"/>
                <a:gd name="T107" fmla="*/ 4506 h 248"/>
                <a:gd name="T108" fmla="+- 0 14433 14046"/>
                <a:gd name="T109" fmla="*/ T108 w 861"/>
                <a:gd name="T110" fmla="+- 0 4575 4439"/>
                <a:gd name="T111" fmla="*/ 4575 h 248"/>
                <a:gd name="T112" fmla="+- 0 14422 14046"/>
                <a:gd name="T113" fmla="*/ T112 w 861"/>
                <a:gd name="T114" fmla="+- 0 4632 4439"/>
                <a:gd name="T115" fmla="*/ 4632 h 248"/>
                <a:gd name="T116" fmla="+- 0 14384 14046"/>
                <a:gd name="T117" fmla="*/ T116 w 861"/>
                <a:gd name="T118" fmla="+- 0 4657 4439"/>
                <a:gd name="T119" fmla="*/ 4657 h 248"/>
                <a:gd name="T120" fmla="+- 0 14460 14046"/>
                <a:gd name="T121" fmla="*/ T120 w 861"/>
                <a:gd name="T122" fmla="+- 0 4634 4439"/>
                <a:gd name="T123" fmla="*/ 4634 h 248"/>
                <a:gd name="T124" fmla="+- 0 14467 14046"/>
                <a:gd name="T125" fmla="*/ T124 w 861"/>
                <a:gd name="T126" fmla="+- 0 4575 4439"/>
                <a:gd name="T127" fmla="*/ 4575 h 248"/>
                <a:gd name="T128" fmla="+- 0 14459 14046"/>
                <a:gd name="T129" fmla="*/ T128 w 861"/>
                <a:gd name="T130" fmla="+- 0 4493 4439"/>
                <a:gd name="T131" fmla="*/ 4493 h 248"/>
                <a:gd name="T132" fmla="+- 0 14541 14046"/>
                <a:gd name="T133" fmla="*/ T132 w 861"/>
                <a:gd name="T134" fmla="+- 0 4443 4439"/>
                <a:gd name="T135" fmla="*/ 4443 h 248"/>
                <a:gd name="T136" fmla="+- 0 14535 14046"/>
                <a:gd name="T137" fmla="*/ T136 w 861"/>
                <a:gd name="T138" fmla="+- 0 4678 4439"/>
                <a:gd name="T139" fmla="*/ 4678 h 248"/>
                <a:gd name="T140" fmla="+- 0 14541 14046"/>
                <a:gd name="T141" fmla="*/ T140 w 861"/>
                <a:gd name="T142" fmla="+- 0 4684 4439"/>
                <a:gd name="T143" fmla="*/ 4684 h 248"/>
                <a:gd name="T144" fmla="+- 0 14691 14046"/>
                <a:gd name="T145" fmla="*/ T144 w 861"/>
                <a:gd name="T146" fmla="+- 0 4680 4439"/>
                <a:gd name="T147" fmla="*/ 4680 h 248"/>
                <a:gd name="T148" fmla="+- 0 14689 14046"/>
                <a:gd name="T149" fmla="*/ T148 w 861"/>
                <a:gd name="T150" fmla="+- 0 4656 4439"/>
                <a:gd name="T151" fmla="*/ 4656 h 248"/>
                <a:gd name="T152" fmla="+- 0 14569 14046"/>
                <a:gd name="T153" fmla="*/ T152 w 861"/>
                <a:gd name="T154" fmla="+- 0 4448 4439"/>
                <a:gd name="T155" fmla="*/ 4448 h 248"/>
                <a:gd name="T156" fmla="+- 0 14563 14046"/>
                <a:gd name="T157" fmla="*/ T156 w 861"/>
                <a:gd name="T158" fmla="+- 0 4443 4439"/>
                <a:gd name="T159" fmla="*/ 4443 h 248"/>
                <a:gd name="T160" fmla="+- 0 14747 14046"/>
                <a:gd name="T161" fmla="*/ T160 w 861"/>
                <a:gd name="T162" fmla="+- 0 4446 4439"/>
                <a:gd name="T163" fmla="*/ 4446 h 248"/>
                <a:gd name="T164" fmla="+- 0 14748 14046"/>
                <a:gd name="T165" fmla="*/ T164 w 861"/>
                <a:gd name="T166" fmla="+- 0 4682 4439"/>
                <a:gd name="T167" fmla="*/ 4682 h 248"/>
                <a:gd name="T168" fmla="+- 0 14903 14046"/>
                <a:gd name="T169" fmla="*/ T168 w 861"/>
                <a:gd name="T170" fmla="+- 0 4683 4439"/>
                <a:gd name="T171" fmla="*/ 4683 h 248"/>
                <a:gd name="T172" fmla="+- 0 14906 14046"/>
                <a:gd name="T173" fmla="*/ T172 w 861"/>
                <a:gd name="T174" fmla="+- 0 4658 4439"/>
                <a:gd name="T175" fmla="*/ 4658 h 248"/>
                <a:gd name="T176" fmla="+- 0 14779 14046"/>
                <a:gd name="T177" fmla="*/ T176 w 861"/>
                <a:gd name="T178" fmla="+- 0 4576 4439"/>
                <a:gd name="T179" fmla="*/ 4576 h 248"/>
                <a:gd name="T180" fmla="+- 0 14897 14046"/>
                <a:gd name="T181" fmla="*/ T180 w 861"/>
                <a:gd name="T182" fmla="+- 0 4571 4439"/>
                <a:gd name="T183" fmla="*/ 4571 h 248"/>
                <a:gd name="T184" fmla="+- 0 14893 14046"/>
                <a:gd name="T185" fmla="*/ T184 w 861"/>
                <a:gd name="T186" fmla="+- 0 4548 4439"/>
                <a:gd name="T187" fmla="*/ 4548 h 248"/>
                <a:gd name="T188" fmla="+- 0 14899 14046"/>
                <a:gd name="T189" fmla="*/ T188 w 861"/>
                <a:gd name="T190" fmla="+- 0 4472 4439"/>
                <a:gd name="T191" fmla="*/ 4472 h 248"/>
                <a:gd name="T192" fmla="+- 0 14904 14046"/>
                <a:gd name="T193" fmla="*/ T192 w 861"/>
                <a:gd name="T194" fmla="+- 0 4466 4439"/>
                <a:gd name="T195" fmla="*/ 4466 h 248"/>
                <a:gd name="T196" fmla="+- 0 14900 14046"/>
                <a:gd name="T197" fmla="*/ T196 w 861"/>
                <a:gd name="T198" fmla="+- 0 4443 4439"/>
                <a:gd name="T199" fmla="*/ 4443 h 24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</a:cxnLst>
              <a:rect l="0" t="0" r="r" b="b"/>
              <a:pathLst>
                <a:path w="861" h="248">
                  <a:moveTo>
                    <a:pt x="96" y="4"/>
                  </a:moveTo>
                  <a:lnTo>
                    <a:pt x="6" y="4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9"/>
                  </a:lnTo>
                  <a:lnTo>
                    <a:pt x="0" y="239"/>
                  </a:lnTo>
                  <a:lnTo>
                    <a:pt x="1" y="241"/>
                  </a:lnTo>
                  <a:lnTo>
                    <a:pt x="3" y="243"/>
                  </a:lnTo>
                  <a:lnTo>
                    <a:pt x="4" y="244"/>
                  </a:lnTo>
                  <a:lnTo>
                    <a:pt x="6" y="245"/>
                  </a:lnTo>
                  <a:lnTo>
                    <a:pt x="29" y="245"/>
                  </a:lnTo>
                  <a:lnTo>
                    <a:pt x="31" y="244"/>
                  </a:lnTo>
                  <a:lnTo>
                    <a:pt x="32" y="243"/>
                  </a:lnTo>
                  <a:lnTo>
                    <a:pt x="34" y="241"/>
                  </a:lnTo>
                  <a:lnTo>
                    <a:pt x="35" y="239"/>
                  </a:lnTo>
                  <a:lnTo>
                    <a:pt x="35" y="151"/>
                  </a:lnTo>
                  <a:lnTo>
                    <a:pt x="96" y="151"/>
                  </a:lnTo>
                  <a:lnTo>
                    <a:pt x="114" y="150"/>
                  </a:lnTo>
                  <a:lnTo>
                    <a:pt x="131" y="146"/>
                  </a:lnTo>
                  <a:lnTo>
                    <a:pt x="145" y="140"/>
                  </a:lnTo>
                  <a:lnTo>
                    <a:pt x="157" y="132"/>
                  </a:lnTo>
                  <a:lnTo>
                    <a:pt x="167" y="122"/>
                  </a:lnTo>
                  <a:lnTo>
                    <a:pt x="35" y="122"/>
                  </a:lnTo>
                  <a:lnTo>
                    <a:pt x="35" y="33"/>
                  </a:lnTo>
                  <a:lnTo>
                    <a:pt x="166" y="33"/>
                  </a:lnTo>
                  <a:lnTo>
                    <a:pt x="157" y="23"/>
                  </a:lnTo>
                  <a:lnTo>
                    <a:pt x="145" y="14"/>
                  </a:lnTo>
                  <a:lnTo>
                    <a:pt x="131" y="8"/>
                  </a:lnTo>
                  <a:lnTo>
                    <a:pt x="114" y="5"/>
                  </a:lnTo>
                  <a:lnTo>
                    <a:pt x="96" y="4"/>
                  </a:lnTo>
                  <a:close/>
                  <a:moveTo>
                    <a:pt x="166" y="33"/>
                  </a:moveTo>
                  <a:lnTo>
                    <a:pt x="111" y="33"/>
                  </a:lnTo>
                  <a:lnTo>
                    <a:pt x="124" y="36"/>
                  </a:lnTo>
                  <a:lnTo>
                    <a:pt x="132" y="44"/>
                  </a:lnTo>
                  <a:lnTo>
                    <a:pt x="141" y="52"/>
                  </a:lnTo>
                  <a:lnTo>
                    <a:pt x="145" y="63"/>
                  </a:lnTo>
                  <a:lnTo>
                    <a:pt x="145" y="92"/>
                  </a:lnTo>
                  <a:lnTo>
                    <a:pt x="141" y="103"/>
                  </a:lnTo>
                  <a:lnTo>
                    <a:pt x="132" y="110"/>
                  </a:lnTo>
                  <a:lnTo>
                    <a:pt x="123" y="118"/>
                  </a:lnTo>
                  <a:lnTo>
                    <a:pt x="111" y="122"/>
                  </a:lnTo>
                  <a:lnTo>
                    <a:pt x="167" y="122"/>
                  </a:lnTo>
                  <a:lnTo>
                    <a:pt x="174" y="109"/>
                  </a:lnTo>
                  <a:lnTo>
                    <a:pt x="178" y="94"/>
                  </a:lnTo>
                  <a:lnTo>
                    <a:pt x="180" y="77"/>
                  </a:lnTo>
                  <a:lnTo>
                    <a:pt x="178" y="61"/>
                  </a:lnTo>
                  <a:lnTo>
                    <a:pt x="174" y="46"/>
                  </a:lnTo>
                  <a:lnTo>
                    <a:pt x="167" y="33"/>
                  </a:lnTo>
                  <a:lnTo>
                    <a:pt x="166" y="33"/>
                  </a:lnTo>
                  <a:close/>
                  <a:moveTo>
                    <a:pt x="325" y="0"/>
                  </a:moveTo>
                  <a:lnTo>
                    <a:pt x="305" y="2"/>
                  </a:lnTo>
                  <a:lnTo>
                    <a:pt x="286" y="6"/>
                  </a:lnTo>
                  <a:lnTo>
                    <a:pt x="270" y="14"/>
                  </a:lnTo>
                  <a:lnTo>
                    <a:pt x="257" y="25"/>
                  </a:lnTo>
                  <a:lnTo>
                    <a:pt x="245" y="38"/>
                  </a:lnTo>
                  <a:lnTo>
                    <a:pt x="237" y="54"/>
                  </a:lnTo>
                  <a:lnTo>
                    <a:pt x="232" y="73"/>
                  </a:lnTo>
                  <a:lnTo>
                    <a:pt x="230" y="95"/>
                  </a:lnTo>
                  <a:lnTo>
                    <a:pt x="229" y="102"/>
                  </a:lnTo>
                  <a:lnTo>
                    <a:pt x="229" y="145"/>
                  </a:lnTo>
                  <a:lnTo>
                    <a:pt x="230" y="153"/>
                  </a:lnTo>
                  <a:lnTo>
                    <a:pt x="232" y="176"/>
                  </a:lnTo>
                  <a:lnTo>
                    <a:pt x="237" y="195"/>
                  </a:lnTo>
                  <a:lnTo>
                    <a:pt x="245" y="211"/>
                  </a:lnTo>
                  <a:lnTo>
                    <a:pt x="255" y="225"/>
                  </a:lnTo>
                  <a:lnTo>
                    <a:pt x="269" y="235"/>
                  </a:lnTo>
                  <a:lnTo>
                    <a:pt x="285" y="242"/>
                  </a:lnTo>
                  <a:lnTo>
                    <a:pt x="304" y="247"/>
                  </a:lnTo>
                  <a:lnTo>
                    <a:pt x="325" y="248"/>
                  </a:lnTo>
                  <a:lnTo>
                    <a:pt x="347" y="247"/>
                  </a:lnTo>
                  <a:lnTo>
                    <a:pt x="365" y="242"/>
                  </a:lnTo>
                  <a:lnTo>
                    <a:pt x="381" y="235"/>
                  </a:lnTo>
                  <a:lnTo>
                    <a:pt x="395" y="225"/>
                  </a:lnTo>
                  <a:lnTo>
                    <a:pt x="399" y="219"/>
                  </a:lnTo>
                  <a:lnTo>
                    <a:pt x="325" y="219"/>
                  </a:lnTo>
                  <a:lnTo>
                    <a:pt x="312" y="218"/>
                  </a:lnTo>
                  <a:lnTo>
                    <a:pt x="301" y="215"/>
                  </a:lnTo>
                  <a:lnTo>
                    <a:pt x="291" y="210"/>
                  </a:lnTo>
                  <a:lnTo>
                    <a:pt x="282" y="202"/>
                  </a:lnTo>
                  <a:lnTo>
                    <a:pt x="275" y="193"/>
                  </a:lnTo>
                  <a:lnTo>
                    <a:pt x="269" y="181"/>
                  </a:lnTo>
                  <a:lnTo>
                    <a:pt x="266" y="168"/>
                  </a:lnTo>
                  <a:lnTo>
                    <a:pt x="264" y="152"/>
                  </a:lnTo>
                  <a:lnTo>
                    <a:pt x="264" y="147"/>
                  </a:lnTo>
                  <a:lnTo>
                    <a:pt x="264" y="97"/>
                  </a:lnTo>
                  <a:lnTo>
                    <a:pt x="266" y="81"/>
                  </a:lnTo>
                  <a:lnTo>
                    <a:pt x="269" y="67"/>
                  </a:lnTo>
                  <a:lnTo>
                    <a:pt x="275" y="55"/>
                  </a:lnTo>
                  <a:lnTo>
                    <a:pt x="282" y="46"/>
                  </a:lnTo>
                  <a:lnTo>
                    <a:pt x="291" y="39"/>
                  </a:lnTo>
                  <a:lnTo>
                    <a:pt x="301" y="34"/>
                  </a:lnTo>
                  <a:lnTo>
                    <a:pt x="312" y="31"/>
                  </a:lnTo>
                  <a:lnTo>
                    <a:pt x="325" y="29"/>
                  </a:lnTo>
                  <a:lnTo>
                    <a:pt x="398" y="29"/>
                  </a:lnTo>
                  <a:lnTo>
                    <a:pt x="394" y="25"/>
                  </a:lnTo>
                  <a:lnTo>
                    <a:pt x="380" y="14"/>
                  </a:lnTo>
                  <a:lnTo>
                    <a:pt x="364" y="6"/>
                  </a:lnTo>
                  <a:lnTo>
                    <a:pt x="346" y="2"/>
                  </a:lnTo>
                  <a:lnTo>
                    <a:pt x="325" y="0"/>
                  </a:lnTo>
                  <a:close/>
                  <a:moveTo>
                    <a:pt x="398" y="29"/>
                  </a:moveTo>
                  <a:lnTo>
                    <a:pt x="325" y="29"/>
                  </a:lnTo>
                  <a:lnTo>
                    <a:pt x="338" y="31"/>
                  </a:lnTo>
                  <a:lnTo>
                    <a:pt x="350" y="34"/>
                  </a:lnTo>
                  <a:lnTo>
                    <a:pt x="360" y="39"/>
                  </a:lnTo>
                  <a:lnTo>
                    <a:pt x="368" y="46"/>
                  </a:lnTo>
                  <a:lnTo>
                    <a:pt x="376" y="55"/>
                  </a:lnTo>
                  <a:lnTo>
                    <a:pt x="381" y="67"/>
                  </a:lnTo>
                  <a:lnTo>
                    <a:pt x="385" y="81"/>
                  </a:lnTo>
                  <a:lnTo>
                    <a:pt x="386" y="97"/>
                  </a:lnTo>
                  <a:lnTo>
                    <a:pt x="387" y="109"/>
                  </a:lnTo>
                  <a:lnTo>
                    <a:pt x="387" y="136"/>
                  </a:lnTo>
                  <a:lnTo>
                    <a:pt x="386" y="152"/>
                  </a:lnTo>
                  <a:lnTo>
                    <a:pt x="385" y="168"/>
                  </a:lnTo>
                  <a:lnTo>
                    <a:pt x="381" y="181"/>
                  </a:lnTo>
                  <a:lnTo>
                    <a:pt x="376" y="193"/>
                  </a:lnTo>
                  <a:lnTo>
                    <a:pt x="369" y="202"/>
                  </a:lnTo>
                  <a:lnTo>
                    <a:pt x="360" y="210"/>
                  </a:lnTo>
                  <a:lnTo>
                    <a:pt x="350" y="215"/>
                  </a:lnTo>
                  <a:lnTo>
                    <a:pt x="338" y="218"/>
                  </a:lnTo>
                  <a:lnTo>
                    <a:pt x="325" y="219"/>
                  </a:lnTo>
                  <a:lnTo>
                    <a:pt x="399" y="219"/>
                  </a:lnTo>
                  <a:lnTo>
                    <a:pt x="406" y="211"/>
                  </a:lnTo>
                  <a:lnTo>
                    <a:pt x="414" y="195"/>
                  </a:lnTo>
                  <a:lnTo>
                    <a:pt x="419" y="176"/>
                  </a:lnTo>
                  <a:lnTo>
                    <a:pt x="421" y="153"/>
                  </a:lnTo>
                  <a:lnTo>
                    <a:pt x="421" y="140"/>
                  </a:lnTo>
                  <a:lnTo>
                    <a:pt x="421" y="136"/>
                  </a:lnTo>
                  <a:lnTo>
                    <a:pt x="421" y="109"/>
                  </a:lnTo>
                  <a:lnTo>
                    <a:pt x="421" y="95"/>
                  </a:lnTo>
                  <a:lnTo>
                    <a:pt x="419" y="73"/>
                  </a:lnTo>
                  <a:lnTo>
                    <a:pt x="413" y="54"/>
                  </a:lnTo>
                  <a:lnTo>
                    <a:pt x="405" y="38"/>
                  </a:lnTo>
                  <a:lnTo>
                    <a:pt x="398" y="29"/>
                  </a:lnTo>
                  <a:close/>
                  <a:moveTo>
                    <a:pt x="517" y="4"/>
                  </a:moveTo>
                  <a:lnTo>
                    <a:pt x="495" y="4"/>
                  </a:lnTo>
                  <a:lnTo>
                    <a:pt x="493" y="4"/>
                  </a:lnTo>
                  <a:lnTo>
                    <a:pt x="490" y="7"/>
                  </a:lnTo>
                  <a:lnTo>
                    <a:pt x="489" y="9"/>
                  </a:lnTo>
                  <a:lnTo>
                    <a:pt x="489" y="239"/>
                  </a:lnTo>
                  <a:lnTo>
                    <a:pt x="490" y="241"/>
                  </a:lnTo>
                  <a:lnTo>
                    <a:pt x="491" y="243"/>
                  </a:lnTo>
                  <a:lnTo>
                    <a:pt x="493" y="244"/>
                  </a:lnTo>
                  <a:lnTo>
                    <a:pt x="495" y="245"/>
                  </a:lnTo>
                  <a:lnTo>
                    <a:pt x="640" y="245"/>
                  </a:lnTo>
                  <a:lnTo>
                    <a:pt x="642" y="244"/>
                  </a:lnTo>
                  <a:lnTo>
                    <a:pt x="643" y="243"/>
                  </a:lnTo>
                  <a:lnTo>
                    <a:pt x="645" y="241"/>
                  </a:lnTo>
                  <a:lnTo>
                    <a:pt x="646" y="239"/>
                  </a:lnTo>
                  <a:lnTo>
                    <a:pt x="646" y="221"/>
                  </a:lnTo>
                  <a:lnTo>
                    <a:pt x="645" y="219"/>
                  </a:lnTo>
                  <a:lnTo>
                    <a:pt x="643" y="217"/>
                  </a:lnTo>
                  <a:lnTo>
                    <a:pt x="642" y="216"/>
                  </a:lnTo>
                  <a:lnTo>
                    <a:pt x="640" y="215"/>
                  </a:lnTo>
                  <a:lnTo>
                    <a:pt x="523" y="215"/>
                  </a:lnTo>
                  <a:lnTo>
                    <a:pt x="523" y="9"/>
                  </a:lnTo>
                  <a:lnTo>
                    <a:pt x="522" y="7"/>
                  </a:lnTo>
                  <a:lnTo>
                    <a:pt x="521" y="6"/>
                  </a:lnTo>
                  <a:lnTo>
                    <a:pt x="519" y="4"/>
                  </a:lnTo>
                  <a:lnTo>
                    <a:pt x="517" y="4"/>
                  </a:lnTo>
                  <a:close/>
                  <a:moveTo>
                    <a:pt x="853" y="4"/>
                  </a:moveTo>
                  <a:lnTo>
                    <a:pt x="706" y="4"/>
                  </a:lnTo>
                  <a:lnTo>
                    <a:pt x="704" y="4"/>
                  </a:lnTo>
                  <a:lnTo>
                    <a:pt x="701" y="7"/>
                  </a:lnTo>
                  <a:lnTo>
                    <a:pt x="700" y="9"/>
                  </a:lnTo>
                  <a:lnTo>
                    <a:pt x="700" y="239"/>
                  </a:lnTo>
                  <a:lnTo>
                    <a:pt x="701" y="241"/>
                  </a:lnTo>
                  <a:lnTo>
                    <a:pt x="702" y="243"/>
                  </a:lnTo>
                  <a:lnTo>
                    <a:pt x="704" y="244"/>
                  </a:lnTo>
                  <a:lnTo>
                    <a:pt x="706" y="245"/>
                  </a:lnTo>
                  <a:lnTo>
                    <a:pt x="855" y="245"/>
                  </a:lnTo>
                  <a:lnTo>
                    <a:pt x="857" y="244"/>
                  </a:lnTo>
                  <a:lnTo>
                    <a:pt x="860" y="241"/>
                  </a:lnTo>
                  <a:lnTo>
                    <a:pt x="861" y="239"/>
                  </a:lnTo>
                  <a:lnTo>
                    <a:pt x="861" y="221"/>
                  </a:lnTo>
                  <a:lnTo>
                    <a:pt x="860" y="219"/>
                  </a:lnTo>
                  <a:lnTo>
                    <a:pt x="858" y="216"/>
                  </a:lnTo>
                  <a:lnTo>
                    <a:pt x="856" y="215"/>
                  </a:lnTo>
                  <a:lnTo>
                    <a:pt x="733" y="215"/>
                  </a:lnTo>
                  <a:lnTo>
                    <a:pt x="733" y="137"/>
                  </a:lnTo>
                  <a:lnTo>
                    <a:pt x="845" y="137"/>
                  </a:lnTo>
                  <a:lnTo>
                    <a:pt x="847" y="137"/>
                  </a:lnTo>
                  <a:lnTo>
                    <a:pt x="850" y="134"/>
                  </a:lnTo>
                  <a:lnTo>
                    <a:pt x="851" y="132"/>
                  </a:lnTo>
                  <a:lnTo>
                    <a:pt x="851" y="114"/>
                  </a:lnTo>
                  <a:lnTo>
                    <a:pt x="850" y="112"/>
                  </a:lnTo>
                  <a:lnTo>
                    <a:pt x="848" y="111"/>
                  </a:lnTo>
                  <a:lnTo>
                    <a:pt x="847" y="109"/>
                  </a:lnTo>
                  <a:lnTo>
                    <a:pt x="845" y="108"/>
                  </a:lnTo>
                  <a:lnTo>
                    <a:pt x="733" y="108"/>
                  </a:lnTo>
                  <a:lnTo>
                    <a:pt x="733" y="33"/>
                  </a:lnTo>
                  <a:lnTo>
                    <a:pt x="853" y="33"/>
                  </a:lnTo>
                  <a:lnTo>
                    <a:pt x="855" y="32"/>
                  </a:lnTo>
                  <a:lnTo>
                    <a:pt x="856" y="31"/>
                  </a:lnTo>
                  <a:lnTo>
                    <a:pt x="858" y="29"/>
                  </a:lnTo>
                  <a:lnTo>
                    <a:pt x="858" y="27"/>
                  </a:lnTo>
                  <a:lnTo>
                    <a:pt x="858" y="9"/>
                  </a:lnTo>
                  <a:lnTo>
                    <a:pt x="857" y="7"/>
                  </a:lnTo>
                  <a:lnTo>
                    <a:pt x="856" y="6"/>
                  </a:lnTo>
                  <a:lnTo>
                    <a:pt x="854" y="4"/>
                  </a:lnTo>
                  <a:lnTo>
                    <a:pt x="853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7141496-89EB-4095-96E5-3C37D06C5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4" y="3889"/>
              <a:ext cx="1117" cy="36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5" name="AutoShape 24">
              <a:extLst>
                <a:ext uri="{FF2B5EF4-FFF2-40B4-BE49-F238E27FC236}">
                  <a16:creationId xmlns:a16="http://schemas.microsoft.com/office/drawing/2014/main" id="{DB5F4FC5-ABB0-486C-BAE4-533C31B0D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76" y="3960"/>
              <a:ext cx="868" cy="242"/>
            </a:xfrm>
            <a:custGeom>
              <a:avLst/>
              <a:gdLst>
                <a:gd name="T0" fmla="+- 0 11851 11777"/>
                <a:gd name="T1" fmla="*/ T0 w 868"/>
                <a:gd name="T2" fmla="+- 0 4196 3961"/>
                <a:gd name="T3" fmla="*/ 4196 h 242"/>
                <a:gd name="T4" fmla="+- 0 11854 11777"/>
                <a:gd name="T5" fmla="*/ T4 w 868"/>
                <a:gd name="T6" fmla="+- 0 4201 3961"/>
                <a:gd name="T7" fmla="*/ 4201 h 242"/>
                <a:gd name="T8" fmla="+- 0 11881 11777"/>
                <a:gd name="T9" fmla="*/ T8 w 868"/>
                <a:gd name="T10" fmla="+- 0 4201 3961"/>
                <a:gd name="T11" fmla="*/ 4201 h 242"/>
                <a:gd name="T12" fmla="+- 0 11885 11777"/>
                <a:gd name="T13" fmla="*/ T12 w 868"/>
                <a:gd name="T14" fmla="+- 0 4196 3961"/>
                <a:gd name="T15" fmla="*/ 4196 h 242"/>
                <a:gd name="T16" fmla="+- 0 11782 11777"/>
                <a:gd name="T17" fmla="*/ T16 w 868"/>
                <a:gd name="T18" fmla="+- 0 3961 3961"/>
                <a:gd name="T19" fmla="*/ 3961 h 242"/>
                <a:gd name="T20" fmla="+- 0 11777 11777"/>
                <a:gd name="T21" fmla="*/ T20 w 868"/>
                <a:gd name="T22" fmla="+- 0 3965 3961"/>
                <a:gd name="T23" fmla="*/ 3965 h 242"/>
                <a:gd name="T24" fmla="+- 0 11777 11777"/>
                <a:gd name="T25" fmla="*/ T24 w 868"/>
                <a:gd name="T26" fmla="+- 0 3987 3961"/>
                <a:gd name="T27" fmla="*/ 3987 h 242"/>
                <a:gd name="T28" fmla="+- 0 11782 11777"/>
                <a:gd name="T29" fmla="*/ T28 w 868"/>
                <a:gd name="T30" fmla="+- 0 3991 3961"/>
                <a:gd name="T31" fmla="*/ 3991 h 242"/>
                <a:gd name="T32" fmla="+- 0 11956 11777"/>
                <a:gd name="T33" fmla="*/ T32 w 868"/>
                <a:gd name="T34" fmla="+- 0 3989 3961"/>
                <a:gd name="T35" fmla="*/ 3989 h 242"/>
                <a:gd name="T36" fmla="+- 0 11959 11777"/>
                <a:gd name="T37" fmla="*/ T36 w 868"/>
                <a:gd name="T38" fmla="+- 0 3966 3961"/>
                <a:gd name="T39" fmla="*/ 3966 h 242"/>
                <a:gd name="T40" fmla="+- 0 11955 11777"/>
                <a:gd name="T41" fmla="*/ T40 w 868"/>
                <a:gd name="T42" fmla="+- 0 3961 3961"/>
                <a:gd name="T43" fmla="*/ 3961 h 242"/>
                <a:gd name="T44" fmla="+- 0 12020 11777"/>
                <a:gd name="T45" fmla="*/ T44 w 868"/>
                <a:gd name="T46" fmla="+- 0 3961 3961"/>
                <a:gd name="T47" fmla="*/ 3961 h 242"/>
                <a:gd name="T48" fmla="+- 0 12015 11777"/>
                <a:gd name="T49" fmla="*/ T48 w 868"/>
                <a:gd name="T50" fmla="+- 0 3966 3961"/>
                <a:gd name="T51" fmla="*/ 3966 h 242"/>
                <a:gd name="T52" fmla="+- 0 12017 11777"/>
                <a:gd name="T53" fmla="*/ T52 w 868"/>
                <a:gd name="T54" fmla="+- 0 4200 3961"/>
                <a:gd name="T55" fmla="*/ 4200 h 242"/>
                <a:gd name="T56" fmla="+- 0 12042 11777"/>
                <a:gd name="T57" fmla="*/ T56 w 868"/>
                <a:gd name="T58" fmla="+- 0 4202 3961"/>
                <a:gd name="T59" fmla="*/ 4202 h 242"/>
                <a:gd name="T60" fmla="+- 0 12048 11777"/>
                <a:gd name="T61" fmla="*/ T60 w 868"/>
                <a:gd name="T62" fmla="+- 0 4198 3961"/>
                <a:gd name="T63" fmla="*/ 4198 h 242"/>
                <a:gd name="T64" fmla="+- 0 12145 11777"/>
                <a:gd name="T65" fmla="*/ T64 w 868"/>
                <a:gd name="T66" fmla="+- 0 4105 3961"/>
                <a:gd name="T67" fmla="*/ 4105 h 242"/>
                <a:gd name="T68" fmla="+- 0 12162 11777"/>
                <a:gd name="T69" fmla="*/ T68 w 868"/>
                <a:gd name="T70" fmla="+- 0 4090 3961"/>
                <a:gd name="T71" fmla="*/ 4090 h 242"/>
                <a:gd name="T72" fmla="+- 0 12178 11777"/>
                <a:gd name="T73" fmla="*/ T72 w 868"/>
                <a:gd name="T74" fmla="+- 0 4076 3961"/>
                <a:gd name="T75" fmla="*/ 4076 h 242"/>
                <a:gd name="T76" fmla="+- 0 12178 11777"/>
                <a:gd name="T77" fmla="*/ T76 w 868"/>
                <a:gd name="T78" fmla="+- 0 3989 3961"/>
                <a:gd name="T79" fmla="*/ 3989 h 242"/>
                <a:gd name="T80" fmla="+- 0 12142 11777"/>
                <a:gd name="T81" fmla="*/ T80 w 868"/>
                <a:gd name="T82" fmla="+- 0 3965 3961"/>
                <a:gd name="T83" fmla="*/ 3965 h 242"/>
                <a:gd name="T84" fmla="+- 0 12145 11777"/>
                <a:gd name="T85" fmla="*/ T84 w 868"/>
                <a:gd name="T86" fmla="+- 0 4105 3961"/>
                <a:gd name="T87" fmla="*/ 4105 h 242"/>
                <a:gd name="T88" fmla="+- 0 12160 11777"/>
                <a:gd name="T89" fmla="*/ T88 w 868"/>
                <a:gd name="T90" fmla="+- 0 4195 3961"/>
                <a:gd name="T91" fmla="*/ 4195 h 242"/>
                <a:gd name="T92" fmla="+- 0 12166 11777"/>
                <a:gd name="T93" fmla="*/ T92 w 868"/>
                <a:gd name="T94" fmla="+- 0 4201 3961"/>
                <a:gd name="T95" fmla="*/ 4201 h 242"/>
                <a:gd name="T96" fmla="+- 0 12192 11777"/>
                <a:gd name="T97" fmla="*/ T96 w 868"/>
                <a:gd name="T98" fmla="+- 0 4201 3961"/>
                <a:gd name="T99" fmla="*/ 4201 h 242"/>
                <a:gd name="T100" fmla="+- 0 12196 11777"/>
                <a:gd name="T101" fmla="*/ T100 w 868"/>
                <a:gd name="T102" fmla="+- 0 4197 3961"/>
                <a:gd name="T103" fmla="*/ 4197 h 242"/>
                <a:gd name="T104" fmla="+- 0 12195 11777"/>
                <a:gd name="T105" fmla="*/ T104 w 868"/>
                <a:gd name="T106" fmla="+- 0 4191 3961"/>
                <a:gd name="T107" fmla="*/ 4191 h 242"/>
                <a:gd name="T108" fmla="+- 0 12105 11777"/>
                <a:gd name="T109" fmla="*/ T108 w 868"/>
                <a:gd name="T110" fmla="+- 0 3989 3961"/>
                <a:gd name="T111" fmla="*/ 3989 h 242"/>
                <a:gd name="T112" fmla="+- 0 12153 11777"/>
                <a:gd name="T113" fmla="*/ T112 w 868"/>
                <a:gd name="T114" fmla="+- 0 4014 3961"/>
                <a:gd name="T115" fmla="*/ 4014 h 242"/>
                <a:gd name="T116" fmla="+- 0 12144 11777"/>
                <a:gd name="T117" fmla="*/ T116 w 868"/>
                <a:gd name="T118" fmla="+- 0 4065 3961"/>
                <a:gd name="T119" fmla="*/ 4065 h 242"/>
                <a:gd name="T120" fmla="+- 0 12178 11777"/>
                <a:gd name="T121" fmla="*/ T120 w 868"/>
                <a:gd name="T122" fmla="+- 0 4076 3961"/>
                <a:gd name="T123" fmla="*/ 4076 h 242"/>
                <a:gd name="T124" fmla="+- 0 12190 11777"/>
                <a:gd name="T125" fmla="*/ T124 w 868"/>
                <a:gd name="T126" fmla="+- 0 4045 3961"/>
                <a:gd name="T127" fmla="*/ 4045 h 242"/>
                <a:gd name="T128" fmla="+- 0 12185 11777"/>
                <a:gd name="T129" fmla="*/ T128 w 868"/>
                <a:gd name="T130" fmla="+- 0 4002 3961"/>
                <a:gd name="T131" fmla="*/ 4002 h 242"/>
                <a:gd name="T132" fmla="+- 0 12263 11777"/>
                <a:gd name="T133" fmla="*/ T132 w 868"/>
                <a:gd name="T134" fmla="+- 0 3961 3961"/>
                <a:gd name="T135" fmla="*/ 3961 h 242"/>
                <a:gd name="T136" fmla="+- 0 12257 11777"/>
                <a:gd name="T137" fmla="*/ T136 w 868"/>
                <a:gd name="T138" fmla="+- 0 3966 3961"/>
                <a:gd name="T139" fmla="*/ 3966 h 242"/>
                <a:gd name="T140" fmla="+- 0 12260 11777"/>
                <a:gd name="T141" fmla="*/ T140 w 868"/>
                <a:gd name="T142" fmla="+- 0 4200 3961"/>
                <a:gd name="T143" fmla="*/ 4200 h 242"/>
                <a:gd name="T144" fmla="+- 0 12413 11777"/>
                <a:gd name="T145" fmla="*/ T144 w 868"/>
                <a:gd name="T146" fmla="+- 0 4202 3961"/>
                <a:gd name="T147" fmla="*/ 4202 h 242"/>
                <a:gd name="T148" fmla="+- 0 12418 11777"/>
                <a:gd name="T149" fmla="*/ T148 w 868"/>
                <a:gd name="T150" fmla="+- 0 4196 3961"/>
                <a:gd name="T151" fmla="*/ 4196 h 242"/>
                <a:gd name="T152" fmla="+- 0 12415 11777"/>
                <a:gd name="T153" fmla="*/ T152 w 868"/>
                <a:gd name="T154" fmla="+- 0 4173 3961"/>
                <a:gd name="T155" fmla="*/ 4173 h 242"/>
                <a:gd name="T156" fmla="+- 0 12291 11777"/>
                <a:gd name="T157" fmla="*/ T156 w 868"/>
                <a:gd name="T158" fmla="+- 0 4094 3961"/>
                <a:gd name="T159" fmla="*/ 4094 h 242"/>
                <a:gd name="T160" fmla="+- 0 12407 11777"/>
                <a:gd name="T161" fmla="*/ T160 w 868"/>
                <a:gd name="T162" fmla="+- 0 4090 3961"/>
                <a:gd name="T163" fmla="*/ 4090 h 242"/>
                <a:gd name="T164" fmla="+- 0 12407 11777"/>
                <a:gd name="T165" fmla="*/ T164 w 868"/>
                <a:gd name="T166" fmla="+- 0 4069 3961"/>
                <a:gd name="T167" fmla="*/ 4069 h 242"/>
                <a:gd name="T168" fmla="+- 0 12402 11777"/>
                <a:gd name="T169" fmla="*/ T168 w 868"/>
                <a:gd name="T170" fmla="+- 0 4065 3961"/>
                <a:gd name="T171" fmla="*/ 4065 h 242"/>
                <a:gd name="T172" fmla="+- 0 12410 11777"/>
                <a:gd name="T173" fmla="*/ T172 w 868"/>
                <a:gd name="T174" fmla="+- 0 3990 3961"/>
                <a:gd name="T175" fmla="*/ 3990 h 242"/>
                <a:gd name="T176" fmla="+- 0 12415 11777"/>
                <a:gd name="T177" fmla="*/ T176 w 868"/>
                <a:gd name="T178" fmla="+- 0 3986 3961"/>
                <a:gd name="T179" fmla="*/ 3986 h 242"/>
                <a:gd name="T180" fmla="+- 0 12415 11777"/>
                <a:gd name="T181" fmla="*/ T180 w 868"/>
                <a:gd name="T182" fmla="+- 0 3964 3961"/>
                <a:gd name="T183" fmla="*/ 3964 h 242"/>
                <a:gd name="T184" fmla="+- 0 12410 11777"/>
                <a:gd name="T185" fmla="*/ T184 w 868"/>
                <a:gd name="T186" fmla="+- 0 3961 3961"/>
                <a:gd name="T187" fmla="*/ 3961 h 242"/>
                <a:gd name="T188" fmla="+- 0 12487 11777"/>
                <a:gd name="T189" fmla="*/ T188 w 868"/>
                <a:gd name="T190" fmla="+- 0 3961 3961"/>
                <a:gd name="T191" fmla="*/ 3961 h 242"/>
                <a:gd name="T192" fmla="+- 0 12484 11777"/>
                <a:gd name="T193" fmla="*/ T192 w 868"/>
                <a:gd name="T194" fmla="+- 0 4196 3961"/>
                <a:gd name="T195" fmla="*/ 4196 h 242"/>
                <a:gd name="T196" fmla="+- 0 12487 11777"/>
                <a:gd name="T197" fmla="*/ T196 w 868"/>
                <a:gd name="T198" fmla="+- 0 4201 3961"/>
                <a:gd name="T199" fmla="*/ 4201 h 242"/>
                <a:gd name="T200" fmla="+- 0 12641 11777"/>
                <a:gd name="T201" fmla="*/ T200 w 868"/>
                <a:gd name="T202" fmla="+- 0 4201 3961"/>
                <a:gd name="T203" fmla="*/ 4201 h 242"/>
                <a:gd name="T204" fmla="+- 0 12644 11777"/>
                <a:gd name="T205" fmla="*/ T204 w 868"/>
                <a:gd name="T206" fmla="+- 0 4178 3961"/>
                <a:gd name="T207" fmla="*/ 4178 h 242"/>
                <a:gd name="T208" fmla="+- 0 12639 11777"/>
                <a:gd name="T209" fmla="*/ T208 w 868"/>
                <a:gd name="T210" fmla="+- 0 4172 3961"/>
                <a:gd name="T211" fmla="*/ 4172 h 242"/>
                <a:gd name="T212" fmla="+- 0 12628 11777"/>
                <a:gd name="T213" fmla="*/ T212 w 868"/>
                <a:gd name="T214" fmla="+- 0 4094 3961"/>
                <a:gd name="T215" fmla="*/ 4094 h 242"/>
                <a:gd name="T216" fmla="+- 0 12634 11777"/>
                <a:gd name="T217" fmla="*/ T216 w 868"/>
                <a:gd name="T218" fmla="+- 0 4089 3961"/>
                <a:gd name="T219" fmla="*/ 4089 h 242"/>
                <a:gd name="T220" fmla="+- 0 12632 11777"/>
                <a:gd name="T221" fmla="*/ T220 w 868"/>
                <a:gd name="T222" fmla="+- 0 4068 3961"/>
                <a:gd name="T223" fmla="*/ 4068 h 242"/>
                <a:gd name="T224" fmla="+- 0 12517 11777"/>
                <a:gd name="T225" fmla="*/ T224 w 868"/>
                <a:gd name="T226" fmla="+- 0 4065 3961"/>
                <a:gd name="T227" fmla="*/ 4065 h 242"/>
                <a:gd name="T228" fmla="+- 0 12638 11777"/>
                <a:gd name="T229" fmla="*/ T228 w 868"/>
                <a:gd name="T230" fmla="+- 0 3989 3961"/>
                <a:gd name="T231" fmla="*/ 3989 h 242"/>
                <a:gd name="T232" fmla="+- 0 12642 11777"/>
                <a:gd name="T233" fmla="*/ T232 w 868"/>
                <a:gd name="T234" fmla="+- 0 3984 3961"/>
                <a:gd name="T235" fmla="*/ 3984 h 242"/>
                <a:gd name="T236" fmla="+- 0 12639 11777"/>
                <a:gd name="T237" fmla="*/ T236 w 868"/>
                <a:gd name="T238" fmla="+- 0 3963 3961"/>
                <a:gd name="T239" fmla="*/ 3963 h 24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868" h="242">
                  <a:moveTo>
                    <a:pt x="108" y="30"/>
                  </a:moveTo>
                  <a:lnTo>
                    <a:pt x="74" y="30"/>
                  </a:lnTo>
                  <a:lnTo>
                    <a:pt x="74" y="235"/>
                  </a:lnTo>
                  <a:lnTo>
                    <a:pt x="74" y="237"/>
                  </a:lnTo>
                  <a:lnTo>
                    <a:pt x="76" y="239"/>
                  </a:lnTo>
                  <a:lnTo>
                    <a:pt x="77" y="240"/>
                  </a:lnTo>
                  <a:lnTo>
                    <a:pt x="79" y="241"/>
                  </a:lnTo>
                  <a:lnTo>
                    <a:pt x="102" y="241"/>
                  </a:lnTo>
                  <a:lnTo>
                    <a:pt x="104" y="240"/>
                  </a:lnTo>
                  <a:lnTo>
                    <a:pt x="105" y="239"/>
                  </a:lnTo>
                  <a:lnTo>
                    <a:pt x="107" y="237"/>
                  </a:lnTo>
                  <a:lnTo>
                    <a:pt x="108" y="235"/>
                  </a:lnTo>
                  <a:lnTo>
                    <a:pt x="108" y="30"/>
                  </a:lnTo>
                  <a:close/>
                  <a:moveTo>
                    <a:pt x="176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25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3" y="29"/>
                  </a:lnTo>
                  <a:lnTo>
                    <a:pt x="5" y="30"/>
                  </a:lnTo>
                  <a:lnTo>
                    <a:pt x="176" y="30"/>
                  </a:lnTo>
                  <a:lnTo>
                    <a:pt x="178" y="29"/>
                  </a:lnTo>
                  <a:lnTo>
                    <a:pt x="179" y="28"/>
                  </a:lnTo>
                  <a:lnTo>
                    <a:pt x="181" y="26"/>
                  </a:lnTo>
                  <a:lnTo>
                    <a:pt x="182" y="25"/>
                  </a:lnTo>
                  <a:lnTo>
                    <a:pt x="182" y="5"/>
                  </a:lnTo>
                  <a:lnTo>
                    <a:pt x="181" y="3"/>
                  </a:lnTo>
                  <a:lnTo>
                    <a:pt x="179" y="2"/>
                  </a:lnTo>
                  <a:lnTo>
                    <a:pt x="178" y="0"/>
                  </a:lnTo>
                  <a:lnTo>
                    <a:pt x="176" y="0"/>
                  </a:lnTo>
                  <a:close/>
                  <a:moveTo>
                    <a:pt x="330" y="0"/>
                  </a:moveTo>
                  <a:lnTo>
                    <a:pt x="243" y="0"/>
                  </a:lnTo>
                  <a:lnTo>
                    <a:pt x="241" y="0"/>
                  </a:lnTo>
                  <a:lnTo>
                    <a:pt x="238" y="3"/>
                  </a:lnTo>
                  <a:lnTo>
                    <a:pt x="238" y="5"/>
                  </a:lnTo>
                  <a:lnTo>
                    <a:pt x="238" y="235"/>
                  </a:lnTo>
                  <a:lnTo>
                    <a:pt x="238" y="237"/>
                  </a:lnTo>
                  <a:lnTo>
                    <a:pt x="240" y="239"/>
                  </a:lnTo>
                  <a:lnTo>
                    <a:pt x="241" y="240"/>
                  </a:lnTo>
                  <a:lnTo>
                    <a:pt x="243" y="241"/>
                  </a:lnTo>
                  <a:lnTo>
                    <a:pt x="265" y="241"/>
                  </a:lnTo>
                  <a:lnTo>
                    <a:pt x="267" y="240"/>
                  </a:lnTo>
                  <a:lnTo>
                    <a:pt x="269" y="239"/>
                  </a:lnTo>
                  <a:lnTo>
                    <a:pt x="271" y="237"/>
                  </a:lnTo>
                  <a:lnTo>
                    <a:pt x="271" y="235"/>
                  </a:lnTo>
                  <a:lnTo>
                    <a:pt x="271" y="144"/>
                  </a:lnTo>
                  <a:lnTo>
                    <a:pt x="368" y="144"/>
                  </a:lnTo>
                  <a:lnTo>
                    <a:pt x="365" y="138"/>
                  </a:lnTo>
                  <a:lnTo>
                    <a:pt x="376" y="134"/>
                  </a:lnTo>
                  <a:lnTo>
                    <a:pt x="385" y="129"/>
                  </a:lnTo>
                  <a:lnTo>
                    <a:pt x="394" y="123"/>
                  </a:lnTo>
                  <a:lnTo>
                    <a:pt x="401" y="115"/>
                  </a:lnTo>
                  <a:lnTo>
                    <a:pt x="271" y="115"/>
                  </a:lnTo>
                  <a:lnTo>
                    <a:pt x="271" y="28"/>
                  </a:lnTo>
                  <a:lnTo>
                    <a:pt x="401" y="28"/>
                  </a:lnTo>
                  <a:lnTo>
                    <a:pt x="392" y="18"/>
                  </a:lnTo>
                  <a:lnTo>
                    <a:pt x="379" y="10"/>
                  </a:lnTo>
                  <a:lnTo>
                    <a:pt x="365" y="4"/>
                  </a:lnTo>
                  <a:lnTo>
                    <a:pt x="348" y="1"/>
                  </a:lnTo>
                  <a:lnTo>
                    <a:pt x="330" y="0"/>
                  </a:lnTo>
                  <a:close/>
                  <a:moveTo>
                    <a:pt x="368" y="144"/>
                  </a:moveTo>
                  <a:lnTo>
                    <a:pt x="332" y="144"/>
                  </a:lnTo>
                  <a:lnTo>
                    <a:pt x="382" y="231"/>
                  </a:lnTo>
                  <a:lnTo>
                    <a:pt x="383" y="234"/>
                  </a:lnTo>
                  <a:lnTo>
                    <a:pt x="385" y="237"/>
                  </a:lnTo>
                  <a:lnTo>
                    <a:pt x="387" y="238"/>
                  </a:lnTo>
                  <a:lnTo>
                    <a:pt x="389" y="240"/>
                  </a:lnTo>
                  <a:lnTo>
                    <a:pt x="392" y="241"/>
                  </a:lnTo>
                  <a:lnTo>
                    <a:pt x="413" y="241"/>
                  </a:lnTo>
                  <a:lnTo>
                    <a:pt x="415" y="240"/>
                  </a:lnTo>
                  <a:lnTo>
                    <a:pt x="416" y="239"/>
                  </a:lnTo>
                  <a:lnTo>
                    <a:pt x="418" y="237"/>
                  </a:lnTo>
                  <a:lnTo>
                    <a:pt x="419" y="236"/>
                  </a:lnTo>
                  <a:lnTo>
                    <a:pt x="419" y="233"/>
                  </a:lnTo>
                  <a:lnTo>
                    <a:pt x="418" y="231"/>
                  </a:lnTo>
                  <a:lnTo>
                    <a:pt x="418" y="230"/>
                  </a:lnTo>
                  <a:lnTo>
                    <a:pt x="368" y="144"/>
                  </a:lnTo>
                  <a:close/>
                  <a:moveTo>
                    <a:pt x="401" y="28"/>
                  </a:moveTo>
                  <a:lnTo>
                    <a:pt x="328" y="28"/>
                  </a:lnTo>
                  <a:lnTo>
                    <a:pt x="351" y="31"/>
                  </a:lnTo>
                  <a:lnTo>
                    <a:pt x="367" y="39"/>
                  </a:lnTo>
                  <a:lnTo>
                    <a:pt x="376" y="53"/>
                  </a:lnTo>
                  <a:lnTo>
                    <a:pt x="379" y="71"/>
                  </a:lnTo>
                  <a:lnTo>
                    <a:pt x="376" y="90"/>
                  </a:lnTo>
                  <a:lnTo>
                    <a:pt x="367" y="104"/>
                  </a:lnTo>
                  <a:lnTo>
                    <a:pt x="351" y="112"/>
                  </a:lnTo>
                  <a:lnTo>
                    <a:pt x="328" y="115"/>
                  </a:lnTo>
                  <a:lnTo>
                    <a:pt x="401" y="115"/>
                  </a:lnTo>
                  <a:lnTo>
                    <a:pt x="407" y="106"/>
                  </a:lnTo>
                  <a:lnTo>
                    <a:pt x="411" y="96"/>
                  </a:lnTo>
                  <a:lnTo>
                    <a:pt x="413" y="84"/>
                  </a:lnTo>
                  <a:lnTo>
                    <a:pt x="414" y="72"/>
                  </a:lnTo>
                  <a:lnTo>
                    <a:pt x="413" y="55"/>
                  </a:lnTo>
                  <a:lnTo>
                    <a:pt x="408" y="41"/>
                  </a:lnTo>
                  <a:lnTo>
                    <a:pt x="401" y="28"/>
                  </a:lnTo>
                  <a:close/>
                  <a:moveTo>
                    <a:pt x="633" y="0"/>
                  </a:moveTo>
                  <a:lnTo>
                    <a:pt x="486" y="0"/>
                  </a:lnTo>
                  <a:lnTo>
                    <a:pt x="484" y="0"/>
                  </a:lnTo>
                  <a:lnTo>
                    <a:pt x="481" y="3"/>
                  </a:lnTo>
                  <a:lnTo>
                    <a:pt x="480" y="5"/>
                  </a:lnTo>
                  <a:lnTo>
                    <a:pt x="480" y="235"/>
                  </a:lnTo>
                  <a:lnTo>
                    <a:pt x="481" y="237"/>
                  </a:lnTo>
                  <a:lnTo>
                    <a:pt x="483" y="239"/>
                  </a:lnTo>
                  <a:lnTo>
                    <a:pt x="484" y="240"/>
                  </a:lnTo>
                  <a:lnTo>
                    <a:pt x="486" y="241"/>
                  </a:lnTo>
                  <a:lnTo>
                    <a:pt x="636" y="241"/>
                  </a:lnTo>
                  <a:lnTo>
                    <a:pt x="638" y="240"/>
                  </a:lnTo>
                  <a:lnTo>
                    <a:pt x="640" y="237"/>
                  </a:lnTo>
                  <a:lnTo>
                    <a:pt x="641" y="235"/>
                  </a:lnTo>
                  <a:lnTo>
                    <a:pt x="641" y="217"/>
                  </a:lnTo>
                  <a:lnTo>
                    <a:pt x="641" y="215"/>
                  </a:lnTo>
                  <a:lnTo>
                    <a:pt x="638" y="212"/>
                  </a:lnTo>
                  <a:lnTo>
                    <a:pt x="636" y="211"/>
                  </a:lnTo>
                  <a:lnTo>
                    <a:pt x="514" y="211"/>
                  </a:lnTo>
                  <a:lnTo>
                    <a:pt x="514" y="133"/>
                  </a:lnTo>
                  <a:lnTo>
                    <a:pt x="625" y="133"/>
                  </a:lnTo>
                  <a:lnTo>
                    <a:pt x="627" y="132"/>
                  </a:lnTo>
                  <a:lnTo>
                    <a:pt x="630" y="129"/>
                  </a:lnTo>
                  <a:lnTo>
                    <a:pt x="631" y="128"/>
                  </a:lnTo>
                  <a:lnTo>
                    <a:pt x="631" y="110"/>
                  </a:lnTo>
                  <a:lnTo>
                    <a:pt x="630" y="108"/>
                  </a:lnTo>
                  <a:lnTo>
                    <a:pt x="629" y="107"/>
                  </a:lnTo>
                  <a:lnTo>
                    <a:pt x="627" y="105"/>
                  </a:lnTo>
                  <a:lnTo>
                    <a:pt x="625" y="104"/>
                  </a:lnTo>
                  <a:lnTo>
                    <a:pt x="514" y="104"/>
                  </a:lnTo>
                  <a:lnTo>
                    <a:pt x="514" y="29"/>
                  </a:lnTo>
                  <a:lnTo>
                    <a:pt x="633" y="29"/>
                  </a:lnTo>
                  <a:lnTo>
                    <a:pt x="635" y="28"/>
                  </a:lnTo>
                  <a:lnTo>
                    <a:pt x="636" y="27"/>
                  </a:lnTo>
                  <a:lnTo>
                    <a:pt x="638" y="25"/>
                  </a:lnTo>
                  <a:lnTo>
                    <a:pt x="639" y="23"/>
                  </a:lnTo>
                  <a:lnTo>
                    <a:pt x="639" y="5"/>
                  </a:lnTo>
                  <a:lnTo>
                    <a:pt x="638" y="3"/>
                  </a:lnTo>
                  <a:lnTo>
                    <a:pt x="636" y="2"/>
                  </a:lnTo>
                  <a:lnTo>
                    <a:pt x="635" y="0"/>
                  </a:lnTo>
                  <a:lnTo>
                    <a:pt x="633" y="0"/>
                  </a:lnTo>
                  <a:close/>
                  <a:moveTo>
                    <a:pt x="859" y="0"/>
                  </a:moveTo>
                  <a:lnTo>
                    <a:pt x="712" y="0"/>
                  </a:lnTo>
                  <a:lnTo>
                    <a:pt x="710" y="0"/>
                  </a:lnTo>
                  <a:lnTo>
                    <a:pt x="707" y="3"/>
                  </a:lnTo>
                  <a:lnTo>
                    <a:pt x="707" y="5"/>
                  </a:lnTo>
                  <a:lnTo>
                    <a:pt x="707" y="235"/>
                  </a:lnTo>
                  <a:lnTo>
                    <a:pt x="707" y="237"/>
                  </a:lnTo>
                  <a:lnTo>
                    <a:pt x="709" y="239"/>
                  </a:lnTo>
                  <a:lnTo>
                    <a:pt x="710" y="240"/>
                  </a:lnTo>
                  <a:lnTo>
                    <a:pt x="712" y="241"/>
                  </a:lnTo>
                  <a:lnTo>
                    <a:pt x="862" y="241"/>
                  </a:lnTo>
                  <a:lnTo>
                    <a:pt x="864" y="240"/>
                  </a:lnTo>
                  <a:lnTo>
                    <a:pt x="867" y="237"/>
                  </a:lnTo>
                  <a:lnTo>
                    <a:pt x="867" y="235"/>
                  </a:lnTo>
                  <a:lnTo>
                    <a:pt x="867" y="217"/>
                  </a:lnTo>
                  <a:lnTo>
                    <a:pt x="867" y="215"/>
                  </a:lnTo>
                  <a:lnTo>
                    <a:pt x="864" y="212"/>
                  </a:lnTo>
                  <a:lnTo>
                    <a:pt x="862" y="211"/>
                  </a:lnTo>
                  <a:lnTo>
                    <a:pt x="740" y="211"/>
                  </a:lnTo>
                  <a:lnTo>
                    <a:pt x="740" y="133"/>
                  </a:lnTo>
                  <a:lnTo>
                    <a:pt x="851" y="133"/>
                  </a:lnTo>
                  <a:lnTo>
                    <a:pt x="853" y="132"/>
                  </a:lnTo>
                  <a:lnTo>
                    <a:pt x="856" y="129"/>
                  </a:lnTo>
                  <a:lnTo>
                    <a:pt x="857" y="128"/>
                  </a:lnTo>
                  <a:lnTo>
                    <a:pt x="857" y="110"/>
                  </a:lnTo>
                  <a:lnTo>
                    <a:pt x="856" y="108"/>
                  </a:lnTo>
                  <a:lnTo>
                    <a:pt x="855" y="107"/>
                  </a:lnTo>
                  <a:lnTo>
                    <a:pt x="853" y="105"/>
                  </a:lnTo>
                  <a:lnTo>
                    <a:pt x="851" y="104"/>
                  </a:lnTo>
                  <a:lnTo>
                    <a:pt x="740" y="104"/>
                  </a:lnTo>
                  <a:lnTo>
                    <a:pt x="740" y="29"/>
                  </a:lnTo>
                  <a:lnTo>
                    <a:pt x="859" y="29"/>
                  </a:lnTo>
                  <a:lnTo>
                    <a:pt x="861" y="28"/>
                  </a:lnTo>
                  <a:lnTo>
                    <a:pt x="863" y="27"/>
                  </a:lnTo>
                  <a:lnTo>
                    <a:pt x="864" y="25"/>
                  </a:lnTo>
                  <a:lnTo>
                    <a:pt x="865" y="23"/>
                  </a:lnTo>
                  <a:lnTo>
                    <a:pt x="865" y="5"/>
                  </a:lnTo>
                  <a:lnTo>
                    <a:pt x="864" y="3"/>
                  </a:lnTo>
                  <a:lnTo>
                    <a:pt x="862" y="2"/>
                  </a:lnTo>
                  <a:lnTo>
                    <a:pt x="861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6" name="AutoShape 23">
              <a:extLst>
                <a:ext uri="{FF2B5EF4-FFF2-40B4-BE49-F238E27FC236}">
                  <a16:creationId xmlns:a16="http://schemas.microsoft.com/office/drawing/2014/main" id="{1B324A0E-FD33-44BB-9114-FB2EA1A42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7" y="4236"/>
              <a:ext cx="3715" cy="3448"/>
            </a:xfrm>
            <a:custGeom>
              <a:avLst/>
              <a:gdLst>
                <a:gd name="T0" fmla="+- 0 12326 11677"/>
                <a:gd name="T1" fmla="*/ T0 w 3715"/>
                <a:gd name="T2" fmla="+- 0 5355 4236"/>
                <a:gd name="T3" fmla="*/ 5355 h 3448"/>
                <a:gd name="T4" fmla="+- 0 12259 11677"/>
                <a:gd name="T5" fmla="*/ T4 w 3715"/>
                <a:gd name="T6" fmla="+- 0 5234 4236"/>
                <a:gd name="T7" fmla="*/ 5234 h 3448"/>
                <a:gd name="T8" fmla="+- 0 12297 11677"/>
                <a:gd name="T9" fmla="*/ T8 w 3715"/>
                <a:gd name="T10" fmla="+- 0 5113 4236"/>
                <a:gd name="T11" fmla="*/ 5113 h 3448"/>
                <a:gd name="T12" fmla="+- 0 12251 11677"/>
                <a:gd name="T13" fmla="*/ T12 w 3715"/>
                <a:gd name="T14" fmla="+- 0 4998 4236"/>
                <a:gd name="T15" fmla="*/ 4998 h 3448"/>
                <a:gd name="T16" fmla="+- 0 12230 11677"/>
                <a:gd name="T17" fmla="*/ T16 w 3715"/>
                <a:gd name="T18" fmla="+- 0 4890 4236"/>
                <a:gd name="T19" fmla="*/ 4890 h 3448"/>
                <a:gd name="T20" fmla="+- 0 12229 11677"/>
                <a:gd name="T21" fmla="*/ T20 w 3715"/>
                <a:gd name="T22" fmla="+- 0 4759 4236"/>
                <a:gd name="T23" fmla="*/ 4759 h 3448"/>
                <a:gd name="T24" fmla="+- 0 12151 11677"/>
                <a:gd name="T25" fmla="*/ T24 w 3715"/>
                <a:gd name="T26" fmla="+- 0 4648 4236"/>
                <a:gd name="T27" fmla="*/ 4648 h 3448"/>
                <a:gd name="T28" fmla="+- 0 12191 11677"/>
                <a:gd name="T29" fmla="*/ T28 w 3715"/>
                <a:gd name="T30" fmla="+- 0 4540 4236"/>
                <a:gd name="T31" fmla="*/ 4540 h 3448"/>
                <a:gd name="T32" fmla="+- 0 12168 11677"/>
                <a:gd name="T33" fmla="*/ T32 w 3715"/>
                <a:gd name="T34" fmla="+- 0 4403 4236"/>
                <a:gd name="T35" fmla="*/ 4403 h 3448"/>
                <a:gd name="T36" fmla="+- 0 12099 11677"/>
                <a:gd name="T37" fmla="*/ T36 w 3715"/>
                <a:gd name="T38" fmla="+- 0 4286 4236"/>
                <a:gd name="T39" fmla="*/ 4286 h 3448"/>
                <a:gd name="T40" fmla="+- 0 12002 11677"/>
                <a:gd name="T41" fmla="*/ T40 w 3715"/>
                <a:gd name="T42" fmla="+- 0 4236 4236"/>
                <a:gd name="T43" fmla="*/ 4236 h 3448"/>
                <a:gd name="T44" fmla="+- 0 11905 11677"/>
                <a:gd name="T45" fmla="*/ T44 w 3715"/>
                <a:gd name="T46" fmla="+- 0 4286 4236"/>
                <a:gd name="T47" fmla="*/ 4286 h 3448"/>
                <a:gd name="T48" fmla="+- 0 11836 11677"/>
                <a:gd name="T49" fmla="*/ T48 w 3715"/>
                <a:gd name="T50" fmla="+- 0 4404 4236"/>
                <a:gd name="T51" fmla="*/ 4404 h 3448"/>
                <a:gd name="T52" fmla="+- 0 11813 11677"/>
                <a:gd name="T53" fmla="*/ T52 w 3715"/>
                <a:gd name="T54" fmla="+- 0 4540 4236"/>
                <a:gd name="T55" fmla="*/ 4540 h 3448"/>
                <a:gd name="T56" fmla="+- 0 11853 11677"/>
                <a:gd name="T57" fmla="*/ T56 w 3715"/>
                <a:gd name="T58" fmla="+- 0 4648 4236"/>
                <a:gd name="T59" fmla="*/ 4648 h 3448"/>
                <a:gd name="T60" fmla="+- 0 11775 11677"/>
                <a:gd name="T61" fmla="*/ T60 w 3715"/>
                <a:gd name="T62" fmla="+- 0 4758 4236"/>
                <a:gd name="T63" fmla="*/ 4758 h 3448"/>
                <a:gd name="T64" fmla="+- 0 11774 11677"/>
                <a:gd name="T65" fmla="*/ T64 w 3715"/>
                <a:gd name="T66" fmla="+- 0 4889 4236"/>
                <a:gd name="T67" fmla="*/ 4889 h 3448"/>
                <a:gd name="T68" fmla="+- 0 11752 11677"/>
                <a:gd name="T69" fmla="*/ T68 w 3715"/>
                <a:gd name="T70" fmla="+- 0 4998 4236"/>
                <a:gd name="T71" fmla="*/ 4998 h 3448"/>
                <a:gd name="T72" fmla="+- 0 11707 11677"/>
                <a:gd name="T73" fmla="*/ T72 w 3715"/>
                <a:gd name="T74" fmla="+- 0 5113 4236"/>
                <a:gd name="T75" fmla="*/ 5113 h 3448"/>
                <a:gd name="T76" fmla="+- 0 11745 11677"/>
                <a:gd name="T77" fmla="*/ T76 w 3715"/>
                <a:gd name="T78" fmla="+- 0 5234 4236"/>
                <a:gd name="T79" fmla="*/ 5234 h 3448"/>
                <a:gd name="T80" fmla="+- 0 11678 11677"/>
                <a:gd name="T81" fmla="*/ T80 w 3715"/>
                <a:gd name="T82" fmla="+- 0 5354 4236"/>
                <a:gd name="T83" fmla="*/ 5354 h 3448"/>
                <a:gd name="T84" fmla="+- 0 11695 11677"/>
                <a:gd name="T85" fmla="*/ T84 w 3715"/>
                <a:gd name="T86" fmla="+- 0 5471 4236"/>
                <a:gd name="T87" fmla="*/ 5471 h 3448"/>
                <a:gd name="T88" fmla="+- 0 11778 11677"/>
                <a:gd name="T89" fmla="*/ T88 w 3715"/>
                <a:gd name="T90" fmla="+- 0 5569 4236"/>
                <a:gd name="T91" fmla="*/ 5569 h 3448"/>
                <a:gd name="T92" fmla="+- 0 11907 11677"/>
                <a:gd name="T93" fmla="*/ T92 w 3715"/>
                <a:gd name="T94" fmla="+- 0 5629 4236"/>
                <a:gd name="T95" fmla="*/ 5629 h 3448"/>
                <a:gd name="T96" fmla="+- 0 11893 11677"/>
                <a:gd name="T97" fmla="*/ T96 w 3715"/>
                <a:gd name="T98" fmla="+- 0 5800 4236"/>
                <a:gd name="T99" fmla="*/ 5800 h 3448"/>
                <a:gd name="T100" fmla="+- 0 11860 11677"/>
                <a:gd name="T101" fmla="*/ T100 w 3715"/>
                <a:gd name="T102" fmla="+- 0 5969 4236"/>
                <a:gd name="T103" fmla="*/ 5969 h 3448"/>
                <a:gd name="T104" fmla="+- 0 11803 11677"/>
                <a:gd name="T105" fmla="*/ T104 w 3715"/>
                <a:gd name="T106" fmla="+- 0 6130 4236"/>
                <a:gd name="T107" fmla="*/ 6130 h 3448"/>
                <a:gd name="T108" fmla="+- 0 12171 11677"/>
                <a:gd name="T109" fmla="*/ T108 w 3715"/>
                <a:gd name="T110" fmla="+- 0 6050 4236"/>
                <a:gd name="T111" fmla="*/ 6050 h 3448"/>
                <a:gd name="T112" fmla="+- 0 12127 11677"/>
                <a:gd name="T113" fmla="*/ T112 w 3715"/>
                <a:gd name="T114" fmla="+- 0 5884 4236"/>
                <a:gd name="T115" fmla="*/ 5884 h 3448"/>
                <a:gd name="T116" fmla="+- 0 12103 11677"/>
                <a:gd name="T117" fmla="*/ T116 w 3715"/>
                <a:gd name="T118" fmla="+- 0 5714 4236"/>
                <a:gd name="T119" fmla="*/ 5714 h 3448"/>
                <a:gd name="T120" fmla="+- 0 12166 11677"/>
                <a:gd name="T121" fmla="*/ T120 w 3715"/>
                <a:gd name="T122" fmla="+- 0 5605 4236"/>
                <a:gd name="T123" fmla="*/ 5605 h 3448"/>
                <a:gd name="T124" fmla="+- 0 12275 11677"/>
                <a:gd name="T125" fmla="*/ T124 w 3715"/>
                <a:gd name="T126" fmla="+- 0 5524 4236"/>
                <a:gd name="T127" fmla="*/ 5524 h 3448"/>
                <a:gd name="T128" fmla="+- 0 12327 11677"/>
                <a:gd name="T129" fmla="*/ T128 w 3715"/>
                <a:gd name="T130" fmla="+- 0 5415 4236"/>
                <a:gd name="T131" fmla="*/ 5415 h 3448"/>
                <a:gd name="T132" fmla="+- 0 15023 11677"/>
                <a:gd name="T133" fmla="*/ T132 w 3715"/>
                <a:gd name="T134" fmla="+- 0 5314 4236"/>
                <a:gd name="T135" fmla="*/ 5314 h 3448"/>
                <a:gd name="T136" fmla="+- 0 15207 11677"/>
                <a:gd name="T137" fmla="*/ T136 w 3715"/>
                <a:gd name="T138" fmla="+- 0 5102 4236"/>
                <a:gd name="T139" fmla="*/ 5102 h 3448"/>
                <a:gd name="T140" fmla="+- 0 14746 11677"/>
                <a:gd name="T141" fmla="*/ T140 w 3715"/>
                <a:gd name="T142" fmla="+- 0 4917 4236"/>
                <a:gd name="T143" fmla="*/ 4917 h 3448"/>
                <a:gd name="T144" fmla="+- 0 14739 11677"/>
                <a:gd name="T145" fmla="*/ T144 w 3715"/>
                <a:gd name="T146" fmla="+- 0 4787 4236"/>
                <a:gd name="T147" fmla="*/ 4787 h 3448"/>
                <a:gd name="T148" fmla="+- 0 14692 11677"/>
                <a:gd name="T149" fmla="*/ T148 w 3715"/>
                <a:gd name="T150" fmla="+- 0 4740 4236"/>
                <a:gd name="T151" fmla="*/ 4740 h 3448"/>
                <a:gd name="T152" fmla="+- 0 14616 11677"/>
                <a:gd name="T153" fmla="*/ T152 w 3715"/>
                <a:gd name="T154" fmla="+- 0 4740 4236"/>
                <a:gd name="T155" fmla="*/ 4740 h 3448"/>
                <a:gd name="T156" fmla="+- 0 14568 11677"/>
                <a:gd name="T157" fmla="*/ T156 w 3715"/>
                <a:gd name="T158" fmla="+- 0 4787 4236"/>
                <a:gd name="T159" fmla="*/ 4787 h 3448"/>
                <a:gd name="T160" fmla="+- 0 14562 11677"/>
                <a:gd name="T161" fmla="*/ T160 w 3715"/>
                <a:gd name="T162" fmla="+- 0 4917 4236"/>
                <a:gd name="T163" fmla="*/ 4917 h 3448"/>
                <a:gd name="T164" fmla="+- 0 14101 11677"/>
                <a:gd name="T165" fmla="*/ T164 w 3715"/>
                <a:gd name="T166" fmla="+- 0 5102 4236"/>
                <a:gd name="T167" fmla="*/ 5102 h 3448"/>
                <a:gd name="T168" fmla="+- 0 14285 11677"/>
                <a:gd name="T169" fmla="*/ T168 w 3715"/>
                <a:gd name="T170" fmla="+- 0 5314 4236"/>
                <a:gd name="T171" fmla="*/ 5314 h 3448"/>
                <a:gd name="T172" fmla="+- 0 14313 11677"/>
                <a:gd name="T173" fmla="*/ T172 w 3715"/>
                <a:gd name="T174" fmla="+- 0 5655 4236"/>
                <a:gd name="T175" fmla="*/ 5655 h 3448"/>
                <a:gd name="T176" fmla="+- 0 14467 11677"/>
                <a:gd name="T177" fmla="*/ T176 w 3715"/>
                <a:gd name="T178" fmla="+- 0 6193 4236"/>
                <a:gd name="T179" fmla="*/ 6193 h 3448"/>
                <a:gd name="T180" fmla="+- 0 14485 11677"/>
                <a:gd name="T181" fmla="*/ T180 w 3715"/>
                <a:gd name="T182" fmla="+- 0 6207 4236"/>
                <a:gd name="T183" fmla="*/ 6207 h 3448"/>
                <a:gd name="T184" fmla="+- 0 14562 11677"/>
                <a:gd name="T185" fmla="*/ T184 w 3715"/>
                <a:gd name="T186" fmla="+- 0 6208 4236"/>
                <a:gd name="T187" fmla="*/ 6208 h 3448"/>
                <a:gd name="T188" fmla="+- 0 14746 11677"/>
                <a:gd name="T189" fmla="*/ T188 w 3715"/>
                <a:gd name="T190" fmla="+- 0 7684 4236"/>
                <a:gd name="T191" fmla="*/ 7684 h 3448"/>
                <a:gd name="T192" fmla="+- 0 14811 11677"/>
                <a:gd name="T193" fmla="*/ T192 w 3715"/>
                <a:gd name="T194" fmla="+- 0 6208 4236"/>
                <a:gd name="T195" fmla="*/ 6208 h 3448"/>
                <a:gd name="T196" fmla="+- 0 14836 11677"/>
                <a:gd name="T197" fmla="*/ T196 w 3715"/>
                <a:gd name="T198" fmla="+- 0 6201 4236"/>
                <a:gd name="T199" fmla="*/ 6201 h 3448"/>
                <a:gd name="T200" fmla="+- 0 14847 11677"/>
                <a:gd name="T201" fmla="*/ T200 w 3715"/>
                <a:gd name="T202" fmla="+- 0 6181 4236"/>
                <a:gd name="T203" fmla="*/ 6181 h 3448"/>
                <a:gd name="T204" fmla="+- 0 15391 11677"/>
                <a:gd name="T205" fmla="*/ T204 w 3715"/>
                <a:gd name="T206" fmla="+- 0 5655 4236"/>
                <a:gd name="T207" fmla="*/ 5655 h 344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</a:cxnLst>
              <a:rect l="0" t="0" r="r" b="b"/>
              <a:pathLst>
                <a:path w="3715" h="3448">
                  <a:moveTo>
                    <a:pt x="650" y="1179"/>
                  </a:moveTo>
                  <a:lnTo>
                    <a:pt x="649" y="1119"/>
                  </a:lnTo>
                  <a:lnTo>
                    <a:pt x="627" y="1058"/>
                  </a:lnTo>
                  <a:lnTo>
                    <a:pt x="582" y="998"/>
                  </a:lnTo>
                  <a:lnTo>
                    <a:pt x="612" y="939"/>
                  </a:lnTo>
                  <a:lnTo>
                    <a:pt x="620" y="877"/>
                  </a:lnTo>
                  <a:lnTo>
                    <a:pt x="606" y="817"/>
                  </a:lnTo>
                  <a:lnTo>
                    <a:pt x="574" y="762"/>
                  </a:lnTo>
                  <a:lnTo>
                    <a:pt x="524" y="715"/>
                  </a:lnTo>
                  <a:lnTo>
                    <a:pt x="553" y="654"/>
                  </a:lnTo>
                  <a:lnTo>
                    <a:pt x="562" y="589"/>
                  </a:lnTo>
                  <a:lnTo>
                    <a:pt x="552" y="523"/>
                  </a:lnTo>
                  <a:lnTo>
                    <a:pt x="522" y="463"/>
                  </a:lnTo>
                  <a:lnTo>
                    <a:pt x="474" y="412"/>
                  </a:lnTo>
                  <a:lnTo>
                    <a:pt x="503" y="364"/>
                  </a:lnTo>
                  <a:lnTo>
                    <a:pt x="514" y="304"/>
                  </a:lnTo>
                  <a:lnTo>
                    <a:pt x="510" y="236"/>
                  </a:lnTo>
                  <a:lnTo>
                    <a:pt x="491" y="167"/>
                  </a:lnTo>
                  <a:lnTo>
                    <a:pt x="461" y="103"/>
                  </a:lnTo>
                  <a:lnTo>
                    <a:pt x="422" y="50"/>
                  </a:lnTo>
                  <a:lnTo>
                    <a:pt x="376" y="13"/>
                  </a:lnTo>
                  <a:lnTo>
                    <a:pt x="325" y="0"/>
                  </a:lnTo>
                  <a:lnTo>
                    <a:pt x="274" y="14"/>
                  </a:lnTo>
                  <a:lnTo>
                    <a:pt x="228" y="50"/>
                  </a:lnTo>
                  <a:lnTo>
                    <a:pt x="189" y="103"/>
                  </a:lnTo>
                  <a:lnTo>
                    <a:pt x="159" y="168"/>
                  </a:lnTo>
                  <a:lnTo>
                    <a:pt x="141" y="237"/>
                  </a:lnTo>
                  <a:lnTo>
                    <a:pt x="136" y="304"/>
                  </a:lnTo>
                  <a:lnTo>
                    <a:pt x="147" y="365"/>
                  </a:lnTo>
                  <a:lnTo>
                    <a:pt x="176" y="412"/>
                  </a:lnTo>
                  <a:lnTo>
                    <a:pt x="128" y="462"/>
                  </a:lnTo>
                  <a:lnTo>
                    <a:pt x="98" y="522"/>
                  </a:lnTo>
                  <a:lnTo>
                    <a:pt x="88" y="587"/>
                  </a:lnTo>
                  <a:lnTo>
                    <a:pt x="97" y="653"/>
                  </a:lnTo>
                  <a:lnTo>
                    <a:pt x="126" y="715"/>
                  </a:lnTo>
                  <a:lnTo>
                    <a:pt x="75" y="762"/>
                  </a:lnTo>
                  <a:lnTo>
                    <a:pt x="43" y="817"/>
                  </a:lnTo>
                  <a:lnTo>
                    <a:pt x="30" y="877"/>
                  </a:lnTo>
                  <a:lnTo>
                    <a:pt x="38" y="939"/>
                  </a:lnTo>
                  <a:lnTo>
                    <a:pt x="68" y="998"/>
                  </a:lnTo>
                  <a:lnTo>
                    <a:pt x="23" y="1057"/>
                  </a:lnTo>
                  <a:lnTo>
                    <a:pt x="1" y="1118"/>
                  </a:lnTo>
                  <a:lnTo>
                    <a:pt x="0" y="1178"/>
                  </a:lnTo>
                  <a:lnTo>
                    <a:pt x="18" y="1235"/>
                  </a:lnTo>
                  <a:lnTo>
                    <a:pt x="52" y="1288"/>
                  </a:lnTo>
                  <a:lnTo>
                    <a:pt x="101" y="1333"/>
                  </a:lnTo>
                  <a:lnTo>
                    <a:pt x="161" y="1369"/>
                  </a:lnTo>
                  <a:lnTo>
                    <a:pt x="230" y="1393"/>
                  </a:lnTo>
                  <a:lnTo>
                    <a:pt x="225" y="1479"/>
                  </a:lnTo>
                  <a:lnTo>
                    <a:pt x="216" y="1564"/>
                  </a:lnTo>
                  <a:lnTo>
                    <a:pt x="202" y="1649"/>
                  </a:lnTo>
                  <a:lnTo>
                    <a:pt x="183" y="1733"/>
                  </a:lnTo>
                  <a:lnTo>
                    <a:pt x="158" y="1815"/>
                  </a:lnTo>
                  <a:lnTo>
                    <a:pt x="126" y="1894"/>
                  </a:lnTo>
                  <a:lnTo>
                    <a:pt x="524" y="1894"/>
                  </a:lnTo>
                  <a:lnTo>
                    <a:pt x="494" y="1814"/>
                  </a:lnTo>
                  <a:lnTo>
                    <a:pt x="469" y="1732"/>
                  </a:lnTo>
                  <a:lnTo>
                    <a:pt x="450" y="1648"/>
                  </a:lnTo>
                  <a:lnTo>
                    <a:pt x="436" y="1564"/>
                  </a:lnTo>
                  <a:lnTo>
                    <a:pt x="426" y="1478"/>
                  </a:lnTo>
                  <a:lnTo>
                    <a:pt x="420" y="1393"/>
                  </a:lnTo>
                  <a:lnTo>
                    <a:pt x="489" y="1369"/>
                  </a:lnTo>
                  <a:lnTo>
                    <a:pt x="549" y="1333"/>
                  </a:lnTo>
                  <a:lnTo>
                    <a:pt x="598" y="1288"/>
                  </a:lnTo>
                  <a:lnTo>
                    <a:pt x="632" y="1236"/>
                  </a:lnTo>
                  <a:lnTo>
                    <a:pt x="650" y="1179"/>
                  </a:lnTo>
                  <a:close/>
                  <a:moveTo>
                    <a:pt x="3714" y="1419"/>
                  </a:moveTo>
                  <a:lnTo>
                    <a:pt x="3346" y="1078"/>
                  </a:lnTo>
                  <a:lnTo>
                    <a:pt x="3346" y="866"/>
                  </a:lnTo>
                  <a:lnTo>
                    <a:pt x="3530" y="866"/>
                  </a:lnTo>
                  <a:lnTo>
                    <a:pt x="3161" y="681"/>
                  </a:lnTo>
                  <a:lnTo>
                    <a:pt x="3069" y="681"/>
                  </a:lnTo>
                  <a:lnTo>
                    <a:pt x="3069" y="589"/>
                  </a:lnTo>
                  <a:lnTo>
                    <a:pt x="3062" y="551"/>
                  </a:lnTo>
                  <a:lnTo>
                    <a:pt x="3044" y="522"/>
                  </a:lnTo>
                  <a:lnTo>
                    <a:pt x="3015" y="504"/>
                  </a:lnTo>
                  <a:lnTo>
                    <a:pt x="2977" y="497"/>
                  </a:lnTo>
                  <a:lnTo>
                    <a:pt x="2939" y="504"/>
                  </a:lnTo>
                  <a:lnTo>
                    <a:pt x="2910" y="522"/>
                  </a:lnTo>
                  <a:lnTo>
                    <a:pt x="2891" y="551"/>
                  </a:lnTo>
                  <a:lnTo>
                    <a:pt x="2885" y="589"/>
                  </a:lnTo>
                  <a:lnTo>
                    <a:pt x="2885" y="681"/>
                  </a:lnTo>
                  <a:lnTo>
                    <a:pt x="2792" y="681"/>
                  </a:lnTo>
                  <a:lnTo>
                    <a:pt x="2424" y="866"/>
                  </a:lnTo>
                  <a:lnTo>
                    <a:pt x="2608" y="866"/>
                  </a:lnTo>
                  <a:lnTo>
                    <a:pt x="2608" y="1078"/>
                  </a:lnTo>
                  <a:lnTo>
                    <a:pt x="2239" y="1419"/>
                  </a:lnTo>
                  <a:lnTo>
                    <a:pt x="2636" y="1419"/>
                  </a:lnTo>
                  <a:lnTo>
                    <a:pt x="2783" y="1945"/>
                  </a:lnTo>
                  <a:lnTo>
                    <a:pt x="2790" y="1957"/>
                  </a:lnTo>
                  <a:lnTo>
                    <a:pt x="2798" y="1965"/>
                  </a:lnTo>
                  <a:lnTo>
                    <a:pt x="2808" y="1971"/>
                  </a:lnTo>
                  <a:lnTo>
                    <a:pt x="2820" y="1972"/>
                  </a:lnTo>
                  <a:lnTo>
                    <a:pt x="2885" y="1972"/>
                  </a:lnTo>
                  <a:lnTo>
                    <a:pt x="2885" y="3448"/>
                  </a:lnTo>
                  <a:lnTo>
                    <a:pt x="3069" y="3448"/>
                  </a:lnTo>
                  <a:lnTo>
                    <a:pt x="3069" y="1972"/>
                  </a:lnTo>
                  <a:lnTo>
                    <a:pt x="3134" y="1972"/>
                  </a:lnTo>
                  <a:lnTo>
                    <a:pt x="3147" y="1971"/>
                  </a:lnTo>
                  <a:lnTo>
                    <a:pt x="3159" y="1965"/>
                  </a:lnTo>
                  <a:lnTo>
                    <a:pt x="3167" y="1957"/>
                  </a:lnTo>
                  <a:lnTo>
                    <a:pt x="3170" y="1945"/>
                  </a:lnTo>
                  <a:lnTo>
                    <a:pt x="3318" y="1419"/>
                  </a:lnTo>
                  <a:lnTo>
                    <a:pt x="3714" y="1419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D116980D-864F-4E4D-9514-0B27979EC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13" y="4735"/>
              <a:ext cx="1464" cy="2945"/>
            </a:xfrm>
            <a:custGeom>
              <a:avLst/>
              <a:gdLst>
                <a:gd name="T0" fmla="+- 0 15377 13913"/>
                <a:gd name="T1" fmla="*/ T0 w 1464"/>
                <a:gd name="T2" fmla="+- 0 4735 4735"/>
                <a:gd name="T3" fmla="*/ 4735 h 2945"/>
                <a:gd name="T4" fmla="+- 0 15325 13913"/>
                <a:gd name="T5" fmla="*/ T4 w 1464"/>
                <a:gd name="T6" fmla="+- 0 4735 4735"/>
                <a:gd name="T7" fmla="*/ 4735 h 2945"/>
                <a:gd name="T8" fmla="+- 0 15325 13913"/>
                <a:gd name="T9" fmla="*/ T8 w 1464"/>
                <a:gd name="T10" fmla="+- 0 4787 4735"/>
                <a:gd name="T11" fmla="*/ 4787 h 2945"/>
                <a:gd name="T12" fmla="+- 0 15325 13913"/>
                <a:gd name="T13" fmla="*/ T12 w 1464"/>
                <a:gd name="T14" fmla="+- 0 7628 4735"/>
                <a:gd name="T15" fmla="*/ 7628 h 2945"/>
                <a:gd name="T16" fmla="+- 0 13965 13913"/>
                <a:gd name="T17" fmla="*/ T16 w 1464"/>
                <a:gd name="T18" fmla="+- 0 7628 4735"/>
                <a:gd name="T19" fmla="*/ 7628 h 2945"/>
                <a:gd name="T20" fmla="+- 0 13965 13913"/>
                <a:gd name="T21" fmla="*/ T20 w 1464"/>
                <a:gd name="T22" fmla="+- 0 7628 4735"/>
                <a:gd name="T23" fmla="*/ 7628 h 2945"/>
                <a:gd name="T24" fmla="+- 0 13965 13913"/>
                <a:gd name="T25" fmla="*/ T24 w 1464"/>
                <a:gd name="T26" fmla="+- 0 4787 4735"/>
                <a:gd name="T27" fmla="*/ 4787 h 2945"/>
                <a:gd name="T28" fmla="+- 0 15325 13913"/>
                <a:gd name="T29" fmla="*/ T28 w 1464"/>
                <a:gd name="T30" fmla="+- 0 4787 4735"/>
                <a:gd name="T31" fmla="*/ 4787 h 2945"/>
                <a:gd name="T32" fmla="+- 0 15325 13913"/>
                <a:gd name="T33" fmla="*/ T32 w 1464"/>
                <a:gd name="T34" fmla="+- 0 4735 4735"/>
                <a:gd name="T35" fmla="*/ 4735 h 2945"/>
                <a:gd name="T36" fmla="+- 0 13965 13913"/>
                <a:gd name="T37" fmla="*/ T36 w 1464"/>
                <a:gd name="T38" fmla="+- 0 4735 4735"/>
                <a:gd name="T39" fmla="*/ 4735 h 2945"/>
                <a:gd name="T40" fmla="+- 0 13965 13913"/>
                <a:gd name="T41" fmla="*/ T40 w 1464"/>
                <a:gd name="T42" fmla="+- 0 4736 4735"/>
                <a:gd name="T43" fmla="*/ 4736 h 2945"/>
                <a:gd name="T44" fmla="+- 0 13913 13913"/>
                <a:gd name="T45" fmla="*/ T44 w 1464"/>
                <a:gd name="T46" fmla="+- 0 4736 4735"/>
                <a:gd name="T47" fmla="*/ 4736 h 2945"/>
                <a:gd name="T48" fmla="+- 0 13913 13913"/>
                <a:gd name="T49" fmla="*/ T48 w 1464"/>
                <a:gd name="T50" fmla="+- 0 4787 4735"/>
                <a:gd name="T51" fmla="*/ 4787 h 2945"/>
                <a:gd name="T52" fmla="+- 0 13913 13913"/>
                <a:gd name="T53" fmla="*/ T52 w 1464"/>
                <a:gd name="T54" fmla="+- 0 7628 4735"/>
                <a:gd name="T55" fmla="*/ 7628 h 2945"/>
                <a:gd name="T56" fmla="+- 0 13913 13913"/>
                <a:gd name="T57" fmla="*/ T56 w 1464"/>
                <a:gd name="T58" fmla="+- 0 7680 4735"/>
                <a:gd name="T59" fmla="*/ 7680 h 2945"/>
                <a:gd name="T60" fmla="+- 0 13965 13913"/>
                <a:gd name="T61" fmla="*/ T60 w 1464"/>
                <a:gd name="T62" fmla="+- 0 7680 4735"/>
                <a:gd name="T63" fmla="*/ 7680 h 2945"/>
                <a:gd name="T64" fmla="+- 0 15325 13913"/>
                <a:gd name="T65" fmla="*/ T64 w 1464"/>
                <a:gd name="T66" fmla="+- 0 7680 4735"/>
                <a:gd name="T67" fmla="*/ 7680 h 2945"/>
                <a:gd name="T68" fmla="+- 0 15377 13913"/>
                <a:gd name="T69" fmla="*/ T68 w 1464"/>
                <a:gd name="T70" fmla="+- 0 7680 4735"/>
                <a:gd name="T71" fmla="*/ 7680 h 2945"/>
                <a:gd name="T72" fmla="+- 0 15377 13913"/>
                <a:gd name="T73" fmla="*/ T72 w 1464"/>
                <a:gd name="T74" fmla="+- 0 4735 4735"/>
                <a:gd name="T75" fmla="*/ 4735 h 294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464" h="2945">
                  <a:moveTo>
                    <a:pt x="1464" y="0"/>
                  </a:moveTo>
                  <a:lnTo>
                    <a:pt x="1412" y="0"/>
                  </a:lnTo>
                  <a:lnTo>
                    <a:pt x="1412" y="52"/>
                  </a:lnTo>
                  <a:lnTo>
                    <a:pt x="1412" y="2893"/>
                  </a:lnTo>
                  <a:lnTo>
                    <a:pt x="52" y="2893"/>
                  </a:lnTo>
                  <a:lnTo>
                    <a:pt x="52" y="52"/>
                  </a:lnTo>
                  <a:lnTo>
                    <a:pt x="1412" y="52"/>
                  </a:lnTo>
                  <a:lnTo>
                    <a:pt x="1412" y="0"/>
                  </a:lnTo>
                  <a:lnTo>
                    <a:pt x="52" y="0"/>
                  </a:lnTo>
                  <a:lnTo>
                    <a:pt x="52" y="1"/>
                  </a:lnTo>
                  <a:lnTo>
                    <a:pt x="0" y="1"/>
                  </a:lnTo>
                  <a:lnTo>
                    <a:pt x="0" y="52"/>
                  </a:lnTo>
                  <a:lnTo>
                    <a:pt x="0" y="2893"/>
                  </a:lnTo>
                  <a:lnTo>
                    <a:pt x="0" y="2945"/>
                  </a:lnTo>
                  <a:lnTo>
                    <a:pt x="52" y="2945"/>
                  </a:lnTo>
                  <a:lnTo>
                    <a:pt x="1412" y="2945"/>
                  </a:lnTo>
                  <a:lnTo>
                    <a:pt x="1464" y="2945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8" name="AutoShape 21">
              <a:extLst>
                <a:ext uri="{FF2B5EF4-FFF2-40B4-BE49-F238E27FC236}">
                  <a16:creationId xmlns:a16="http://schemas.microsoft.com/office/drawing/2014/main" id="{D35CEBE0-71B6-4237-B8CD-404C0451E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" y="7854"/>
              <a:ext cx="795" cy="795"/>
            </a:xfrm>
            <a:custGeom>
              <a:avLst/>
              <a:gdLst>
                <a:gd name="T0" fmla="+- 0 8895 8569"/>
                <a:gd name="T1" fmla="*/ T0 w 795"/>
                <a:gd name="T2" fmla="+- 0 7861 7854"/>
                <a:gd name="T3" fmla="*/ 7861 h 795"/>
                <a:gd name="T4" fmla="+- 0 8766 8569"/>
                <a:gd name="T5" fmla="*/ T4 w 795"/>
                <a:gd name="T6" fmla="+- 0 7908 7854"/>
                <a:gd name="T7" fmla="*/ 7908 h 795"/>
                <a:gd name="T8" fmla="+- 0 8662 8569"/>
                <a:gd name="T9" fmla="*/ T8 w 795"/>
                <a:gd name="T10" fmla="+- 0 7995 7854"/>
                <a:gd name="T11" fmla="*/ 7995 h 795"/>
                <a:gd name="T12" fmla="+- 0 8594 8569"/>
                <a:gd name="T13" fmla="*/ T12 w 795"/>
                <a:gd name="T14" fmla="+- 0 8113 7854"/>
                <a:gd name="T15" fmla="*/ 8113 h 795"/>
                <a:gd name="T16" fmla="+- 0 8569 8569"/>
                <a:gd name="T17" fmla="*/ T16 w 795"/>
                <a:gd name="T18" fmla="+- 0 8252 7854"/>
                <a:gd name="T19" fmla="*/ 8252 h 795"/>
                <a:gd name="T20" fmla="+- 0 8594 8569"/>
                <a:gd name="T21" fmla="*/ T20 w 795"/>
                <a:gd name="T22" fmla="+- 0 8391 7854"/>
                <a:gd name="T23" fmla="*/ 8391 h 795"/>
                <a:gd name="T24" fmla="+- 0 8662 8569"/>
                <a:gd name="T25" fmla="*/ T24 w 795"/>
                <a:gd name="T26" fmla="+- 0 8508 7854"/>
                <a:gd name="T27" fmla="*/ 8508 h 795"/>
                <a:gd name="T28" fmla="+- 0 8766 8569"/>
                <a:gd name="T29" fmla="*/ T28 w 795"/>
                <a:gd name="T30" fmla="+- 0 8595 7854"/>
                <a:gd name="T31" fmla="*/ 8595 h 795"/>
                <a:gd name="T32" fmla="+- 0 8895 8569"/>
                <a:gd name="T33" fmla="*/ T32 w 795"/>
                <a:gd name="T34" fmla="+- 0 8643 7854"/>
                <a:gd name="T35" fmla="*/ 8643 h 795"/>
                <a:gd name="T36" fmla="+- 0 9038 8569"/>
                <a:gd name="T37" fmla="*/ T36 w 795"/>
                <a:gd name="T38" fmla="+- 0 8643 7854"/>
                <a:gd name="T39" fmla="*/ 8643 h 795"/>
                <a:gd name="T40" fmla="+- 0 9168 8569"/>
                <a:gd name="T41" fmla="*/ T40 w 795"/>
                <a:gd name="T42" fmla="+- 0 8595 7854"/>
                <a:gd name="T43" fmla="*/ 8595 h 795"/>
                <a:gd name="T44" fmla="+- 0 9271 8569"/>
                <a:gd name="T45" fmla="*/ T44 w 795"/>
                <a:gd name="T46" fmla="+- 0 8508 7854"/>
                <a:gd name="T47" fmla="*/ 8508 h 795"/>
                <a:gd name="T48" fmla="+- 0 8967 8569"/>
                <a:gd name="T49" fmla="*/ T48 w 795"/>
                <a:gd name="T50" fmla="+- 0 8498 7854"/>
                <a:gd name="T51" fmla="*/ 8498 h 795"/>
                <a:gd name="T52" fmla="+- 0 8820 8569"/>
                <a:gd name="T53" fmla="*/ T52 w 795"/>
                <a:gd name="T54" fmla="+- 0 8449 7854"/>
                <a:gd name="T55" fmla="*/ 8449 h 795"/>
                <a:gd name="T56" fmla="+- 0 8733 8569"/>
                <a:gd name="T57" fmla="*/ T56 w 795"/>
                <a:gd name="T58" fmla="+- 0 8328 7854"/>
                <a:gd name="T59" fmla="*/ 8328 h 795"/>
                <a:gd name="T60" fmla="+- 0 8734 8569"/>
                <a:gd name="T61" fmla="*/ T60 w 795"/>
                <a:gd name="T62" fmla="+- 0 8173 7854"/>
                <a:gd name="T63" fmla="*/ 8173 h 795"/>
                <a:gd name="T64" fmla="+- 0 8823 8569"/>
                <a:gd name="T65" fmla="*/ T64 w 795"/>
                <a:gd name="T66" fmla="+- 0 8052 7854"/>
                <a:gd name="T67" fmla="*/ 8052 h 795"/>
                <a:gd name="T68" fmla="+- 0 8967 8569"/>
                <a:gd name="T69" fmla="*/ T68 w 795"/>
                <a:gd name="T70" fmla="+- 0 8006 7854"/>
                <a:gd name="T71" fmla="*/ 8006 h 795"/>
                <a:gd name="T72" fmla="+- 0 9271 8569"/>
                <a:gd name="T73" fmla="*/ T72 w 795"/>
                <a:gd name="T74" fmla="+- 0 7995 7854"/>
                <a:gd name="T75" fmla="*/ 7995 h 795"/>
                <a:gd name="T76" fmla="+- 0 9168 8569"/>
                <a:gd name="T77" fmla="*/ T76 w 795"/>
                <a:gd name="T78" fmla="+- 0 7908 7854"/>
                <a:gd name="T79" fmla="*/ 7908 h 795"/>
                <a:gd name="T80" fmla="+- 0 9038 8569"/>
                <a:gd name="T81" fmla="*/ T80 w 795"/>
                <a:gd name="T82" fmla="+- 0 7861 7854"/>
                <a:gd name="T83" fmla="*/ 7861 h 795"/>
                <a:gd name="T84" fmla="+- 0 9278 8569"/>
                <a:gd name="T85" fmla="*/ T84 w 795"/>
                <a:gd name="T86" fmla="+- 0 8006 7854"/>
                <a:gd name="T87" fmla="*/ 8006 h 795"/>
                <a:gd name="T88" fmla="+- 0 9043 8569"/>
                <a:gd name="T89" fmla="*/ T88 w 795"/>
                <a:gd name="T90" fmla="+- 0 8019 7854"/>
                <a:gd name="T91" fmla="*/ 8019 h 795"/>
                <a:gd name="T92" fmla="+- 0 9164 8569"/>
                <a:gd name="T93" fmla="*/ T92 w 795"/>
                <a:gd name="T94" fmla="+- 0 8108 7854"/>
                <a:gd name="T95" fmla="*/ 8108 h 795"/>
                <a:gd name="T96" fmla="+- 0 9213 8569"/>
                <a:gd name="T97" fmla="*/ T96 w 795"/>
                <a:gd name="T98" fmla="+- 0 8252 7854"/>
                <a:gd name="T99" fmla="*/ 8252 h 795"/>
                <a:gd name="T100" fmla="+- 0 9166 8569"/>
                <a:gd name="T101" fmla="*/ T100 w 795"/>
                <a:gd name="T102" fmla="+- 0 8398 7854"/>
                <a:gd name="T103" fmla="*/ 8398 h 795"/>
                <a:gd name="T104" fmla="+- 0 9046 8569"/>
                <a:gd name="T105" fmla="*/ T104 w 795"/>
                <a:gd name="T106" fmla="+- 0 8485 7854"/>
                <a:gd name="T107" fmla="*/ 8485 h 795"/>
                <a:gd name="T108" fmla="+- 0 9278 8569"/>
                <a:gd name="T109" fmla="*/ T108 w 795"/>
                <a:gd name="T110" fmla="+- 0 8498 7854"/>
                <a:gd name="T111" fmla="*/ 8498 h 795"/>
                <a:gd name="T112" fmla="+- 0 9339 8569"/>
                <a:gd name="T113" fmla="*/ T112 w 795"/>
                <a:gd name="T114" fmla="+- 0 8391 7854"/>
                <a:gd name="T115" fmla="*/ 8391 h 795"/>
                <a:gd name="T116" fmla="+- 0 9364 8569"/>
                <a:gd name="T117" fmla="*/ T116 w 795"/>
                <a:gd name="T118" fmla="+- 0 8252 7854"/>
                <a:gd name="T119" fmla="*/ 8252 h 795"/>
                <a:gd name="T120" fmla="+- 0 9339 8569"/>
                <a:gd name="T121" fmla="*/ T120 w 795"/>
                <a:gd name="T122" fmla="+- 0 8113 7854"/>
                <a:gd name="T123" fmla="*/ 8113 h 795"/>
                <a:gd name="T124" fmla="+- 0 9278 8569"/>
                <a:gd name="T125" fmla="*/ T124 w 795"/>
                <a:gd name="T126" fmla="+- 0 8006 7854"/>
                <a:gd name="T127" fmla="*/ 8006 h 79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</a:cxnLst>
              <a:rect l="0" t="0" r="r" b="b"/>
              <a:pathLst>
                <a:path w="795" h="795">
                  <a:moveTo>
                    <a:pt x="398" y="0"/>
                  </a:moveTo>
                  <a:lnTo>
                    <a:pt x="326" y="7"/>
                  </a:lnTo>
                  <a:lnTo>
                    <a:pt x="259" y="25"/>
                  </a:lnTo>
                  <a:lnTo>
                    <a:pt x="197" y="54"/>
                  </a:lnTo>
                  <a:lnTo>
                    <a:pt x="141" y="93"/>
                  </a:lnTo>
                  <a:lnTo>
                    <a:pt x="93" y="141"/>
                  </a:lnTo>
                  <a:lnTo>
                    <a:pt x="54" y="197"/>
                  </a:lnTo>
                  <a:lnTo>
                    <a:pt x="25" y="259"/>
                  </a:lnTo>
                  <a:lnTo>
                    <a:pt x="7" y="326"/>
                  </a:lnTo>
                  <a:lnTo>
                    <a:pt x="0" y="398"/>
                  </a:lnTo>
                  <a:lnTo>
                    <a:pt x="7" y="470"/>
                  </a:lnTo>
                  <a:lnTo>
                    <a:pt x="25" y="537"/>
                  </a:lnTo>
                  <a:lnTo>
                    <a:pt x="54" y="599"/>
                  </a:lnTo>
                  <a:lnTo>
                    <a:pt x="93" y="654"/>
                  </a:lnTo>
                  <a:lnTo>
                    <a:pt x="141" y="702"/>
                  </a:lnTo>
                  <a:lnTo>
                    <a:pt x="197" y="741"/>
                  </a:lnTo>
                  <a:lnTo>
                    <a:pt x="259" y="770"/>
                  </a:lnTo>
                  <a:lnTo>
                    <a:pt x="326" y="789"/>
                  </a:lnTo>
                  <a:lnTo>
                    <a:pt x="398" y="795"/>
                  </a:lnTo>
                  <a:lnTo>
                    <a:pt x="469" y="789"/>
                  </a:lnTo>
                  <a:lnTo>
                    <a:pt x="537" y="770"/>
                  </a:lnTo>
                  <a:lnTo>
                    <a:pt x="599" y="741"/>
                  </a:lnTo>
                  <a:lnTo>
                    <a:pt x="654" y="702"/>
                  </a:lnTo>
                  <a:lnTo>
                    <a:pt x="702" y="654"/>
                  </a:lnTo>
                  <a:lnTo>
                    <a:pt x="709" y="644"/>
                  </a:lnTo>
                  <a:lnTo>
                    <a:pt x="398" y="644"/>
                  </a:lnTo>
                  <a:lnTo>
                    <a:pt x="319" y="631"/>
                  </a:lnTo>
                  <a:lnTo>
                    <a:pt x="251" y="595"/>
                  </a:lnTo>
                  <a:lnTo>
                    <a:pt x="198" y="542"/>
                  </a:lnTo>
                  <a:lnTo>
                    <a:pt x="164" y="474"/>
                  </a:lnTo>
                  <a:lnTo>
                    <a:pt x="152" y="398"/>
                  </a:lnTo>
                  <a:lnTo>
                    <a:pt x="165" y="319"/>
                  </a:lnTo>
                  <a:lnTo>
                    <a:pt x="200" y="251"/>
                  </a:lnTo>
                  <a:lnTo>
                    <a:pt x="254" y="198"/>
                  </a:lnTo>
                  <a:lnTo>
                    <a:pt x="321" y="164"/>
                  </a:lnTo>
                  <a:lnTo>
                    <a:pt x="398" y="152"/>
                  </a:lnTo>
                  <a:lnTo>
                    <a:pt x="709" y="152"/>
                  </a:lnTo>
                  <a:lnTo>
                    <a:pt x="702" y="141"/>
                  </a:lnTo>
                  <a:lnTo>
                    <a:pt x="654" y="93"/>
                  </a:lnTo>
                  <a:lnTo>
                    <a:pt x="599" y="54"/>
                  </a:lnTo>
                  <a:lnTo>
                    <a:pt x="537" y="25"/>
                  </a:lnTo>
                  <a:lnTo>
                    <a:pt x="469" y="7"/>
                  </a:lnTo>
                  <a:lnTo>
                    <a:pt x="398" y="0"/>
                  </a:lnTo>
                  <a:close/>
                  <a:moveTo>
                    <a:pt x="709" y="152"/>
                  </a:moveTo>
                  <a:lnTo>
                    <a:pt x="398" y="152"/>
                  </a:lnTo>
                  <a:lnTo>
                    <a:pt x="474" y="165"/>
                  </a:lnTo>
                  <a:lnTo>
                    <a:pt x="541" y="200"/>
                  </a:lnTo>
                  <a:lnTo>
                    <a:pt x="595" y="254"/>
                  </a:lnTo>
                  <a:lnTo>
                    <a:pt x="631" y="321"/>
                  </a:lnTo>
                  <a:lnTo>
                    <a:pt x="644" y="398"/>
                  </a:lnTo>
                  <a:lnTo>
                    <a:pt x="631" y="477"/>
                  </a:lnTo>
                  <a:lnTo>
                    <a:pt x="597" y="544"/>
                  </a:lnTo>
                  <a:lnTo>
                    <a:pt x="544" y="597"/>
                  </a:lnTo>
                  <a:lnTo>
                    <a:pt x="477" y="631"/>
                  </a:lnTo>
                  <a:lnTo>
                    <a:pt x="398" y="644"/>
                  </a:lnTo>
                  <a:lnTo>
                    <a:pt x="709" y="644"/>
                  </a:lnTo>
                  <a:lnTo>
                    <a:pt x="741" y="599"/>
                  </a:lnTo>
                  <a:lnTo>
                    <a:pt x="770" y="537"/>
                  </a:lnTo>
                  <a:lnTo>
                    <a:pt x="789" y="470"/>
                  </a:lnTo>
                  <a:lnTo>
                    <a:pt x="795" y="398"/>
                  </a:lnTo>
                  <a:lnTo>
                    <a:pt x="789" y="326"/>
                  </a:lnTo>
                  <a:lnTo>
                    <a:pt x="770" y="259"/>
                  </a:lnTo>
                  <a:lnTo>
                    <a:pt x="741" y="197"/>
                  </a:lnTo>
                  <a:lnTo>
                    <a:pt x="709" y="152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3092" name="Picture 20">
              <a:extLst>
                <a:ext uri="{FF2B5EF4-FFF2-40B4-BE49-F238E27FC236}">
                  <a16:creationId xmlns:a16="http://schemas.microsoft.com/office/drawing/2014/main" id="{09F4C44E-F383-44A4-B5F6-D21D0754F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9" y="8024"/>
              <a:ext cx="461" cy="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AutoShape 19">
              <a:extLst>
                <a:ext uri="{FF2B5EF4-FFF2-40B4-BE49-F238E27FC236}">
                  <a16:creationId xmlns:a16="http://schemas.microsoft.com/office/drawing/2014/main" id="{F86A4120-B68F-41FF-9392-937561661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0" y="7854"/>
              <a:ext cx="795" cy="795"/>
            </a:xfrm>
            <a:custGeom>
              <a:avLst/>
              <a:gdLst>
                <a:gd name="T0" fmla="+- 0 12326 12000"/>
                <a:gd name="T1" fmla="*/ T0 w 795"/>
                <a:gd name="T2" fmla="+- 0 7861 7854"/>
                <a:gd name="T3" fmla="*/ 7861 h 795"/>
                <a:gd name="T4" fmla="+- 0 12196 12000"/>
                <a:gd name="T5" fmla="*/ T4 w 795"/>
                <a:gd name="T6" fmla="+- 0 7908 7854"/>
                <a:gd name="T7" fmla="*/ 7908 h 795"/>
                <a:gd name="T8" fmla="+- 0 12093 12000"/>
                <a:gd name="T9" fmla="*/ T8 w 795"/>
                <a:gd name="T10" fmla="+- 0 7995 7854"/>
                <a:gd name="T11" fmla="*/ 7995 h 795"/>
                <a:gd name="T12" fmla="+- 0 12025 12000"/>
                <a:gd name="T13" fmla="*/ T12 w 795"/>
                <a:gd name="T14" fmla="+- 0 8113 7854"/>
                <a:gd name="T15" fmla="*/ 8113 h 795"/>
                <a:gd name="T16" fmla="+- 0 12000 12000"/>
                <a:gd name="T17" fmla="*/ T16 w 795"/>
                <a:gd name="T18" fmla="+- 0 8252 7854"/>
                <a:gd name="T19" fmla="*/ 8252 h 795"/>
                <a:gd name="T20" fmla="+- 0 12025 12000"/>
                <a:gd name="T21" fmla="*/ T20 w 795"/>
                <a:gd name="T22" fmla="+- 0 8391 7854"/>
                <a:gd name="T23" fmla="*/ 8391 h 795"/>
                <a:gd name="T24" fmla="+- 0 12093 12000"/>
                <a:gd name="T25" fmla="*/ T24 w 795"/>
                <a:gd name="T26" fmla="+- 0 8508 7854"/>
                <a:gd name="T27" fmla="*/ 8508 h 795"/>
                <a:gd name="T28" fmla="+- 0 12196 12000"/>
                <a:gd name="T29" fmla="*/ T28 w 795"/>
                <a:gd name="T30" fmla="+- 0 8595 7854"/>
                <a:gd name="T31" fmla="*/ 8595 h 795"/>
                <a:gd name="T32" fmla="+- 0 12326 12000"/>
                <a:gd name="T33" fmla="*/ T32 w 795"/>
                <a:gd name="T34" fmla="+- 0 8643 7854"/>
                <a:gd name="T35" fmla="*/ 8643 h 795"/>
                <a:gd name="T36" fmla="+- 0 12469 12000"/>
                <a:gd name="T37" fmla="*/ T36 w 795"/>
                <a:gd name="T38" fmla="+- 0 8643 7854"/>
                <a:gd name="T39" fmla="*/ 8643 h 795"/>
                <a:gd name="T40" fmla="+- 0 12598 12000"/>
                <a:gd name="T41" fmla="*/ T40 w 795"/>
                <a:gd name="T42" fmla="+- 0 8595 7854"/>
                <a:gd name="T43" fmla="*/ 8595 h 795"/>
                <a:gd name="T44" fmla="+- 0 12702 12000"/>
                <a:gd name="T45" fmla="*/ T44 w 795"/>
                <a:gd name="T46" fmla="+- 0 8508 7854"/>
                <a:gd name="T47" fmla="*/ 8508 h 795"/>
                <a:gd name="T48" fmla="+- 0 12397 12000"/>
                <a:gd name="T49" fmla="*/ T48 w 795"/>
                <a:gd name="T50" fmla="+- 0 8498 7854"/>
                <a:gd name="T51" fmla="*/ 8498 h 795"/>
                <a:gd name="T52" fmla="+- 0 12251 12000"/>
                <a:gd name="T53" fmla="*/ T52 w 795"/>
                <a:gd name="T54" fmla="+- 0 8449 7854"/>
                <a:gd name="T55" fmla="*/ 8449 h 795"/>
                <a:gd name="T56" fmla="+- 0 12164 12000"/>
                <a:gd name="T57" fmla="*/ T56 w 795"/>
                <a:gd name="T58" fmla="+- 0 8328 7854"/>
                <a:gd name="T59" fmla="*/ 8328 h 795"/>
                <a:gd name="T60" fmla="+- 0 12164 12000"/>
                <a:gd name="T61" fmla="*/ T60 w 795"/>
                <a:gd name="T62" fmla="+- 0 8173 7854"/>
                <a:gd name="T63" fmla="*/ 8173 h 795"/>
                <a:gd name="T64" fmla="+- 0 12254 12000"/>
                <a:gd name="T65" fmla="*/ T64 w 795"/>
                <a:gd name="T66" fmla="+- 0 8052 7854"/>
                <a:gd name="T67" fmla="*/ 8052 h 795"/>
                <a:gd name="T68" fmla="+- 0 12397 12000"/>
                <a:gd name="T69" fmla="*/ T68 w 795"/>
                <a:gd name="T70" fmla="+- 0 8006 7854"/>
                <a:gd name="T71" fmla="*/ 8006 h 795"/>
                <a:gd name="T72" fmla="+- 0 12702 12000"/>
                <a:gd name="T73" fmla="*/ T72 w 795"/>
                <a:gd name="T74" fmla="+- 0 7995 7854"/>
                <a:gd name="T75" fmla="*/ 7995 h 795"/>
                <a:gd name="T76" fmla="+- 0 12598 12000"/>
                <a:gd name="T77" fmla="*/ T76 w 795"/>
                <a:gd name="T78" fmla="+- 0 7908 7854"/>
                <a:gd name="T79" fmla="*/ 7908 h 795"/>
                <a:gd name="T80" fmla="+- 0 12469 12000"/>
                <a:gd name="T81" fmla="*/ T80 w 795"/>
                <a:gd name="T82" fmla="+- 0 7861 7854"/>
                <a:gd name="T83" fmla="*/ 7861 h 795"/>
                <a:gd name="T84" fmla="+- 0 12709 12000"/>
                <a:gd name="T85" fmla="*/ T84 w 795"/>
                <a:gd name="T86" fmla="+- 0 8006 7854"/>
                <a:gd name="T87" fmla="*/ 8006 h 795"/>
                <a:gd name="T88" fmla="+- 0 12474 12000"/>
                <a:gd name="T89" fmla="*/ T88 w 795"/>
                <a:gd name="T90" fmla="+- 0 8019 7854"/>
                <a:gd name="T91" fmla="*/ 8019 h 795"/>
                <a:gd name="T92" fmla="+- 0 12595 12000"/>
                <a:gd name="T93" fmla="*/ T92 w 795"/>
                <a:gd name="T94" fmla="+- 0 8108 7854"/>
                <a:gd name="T95" fmla="*/ 8108 h 795"/>
                <a:gd name="T96" fmla="+- 0 12643 12000"/>
                <a:gd name="T97" fmla="*/ T96 w 795"/>
                <a:gd name="T98" fmla="+- 0 8252 7854"/>
                <a:gd name="T99" fmla="*/ 8252 h 795"/>
                <a:gd name="T100" fmla="+- 0 12595 12000"/>
                <a:gd name="T101" fmla="*/ T100 w 795"/>
                <a:gd name="T102" fmla="+- 0 8398 7854"/>
                <a:gd name="T103" fmla="*/ 8398 h 795"/>
                <a:gd name="T104" fmla="+- 0 12474 12000"/>
                <a:gd name="T105" fmla="*/ T104 w 795"/>
                <a:gd name="T106" fmla="+- 0 8485 7854"/>
                <a:gd name="T107" fmla="*/ 8485 h 795"/>
                <a:gd name="T108" fmla="+- 0 12709 12000"/>
                <a:gd name="T109" fmla="*/ T108 w 795"/>
                <a:gd name="T110" fmla="+- 0 8498 7854"/>
                <a:gd name="T111" fmla="*/ 8498 h 795"/>
                <a:gd name="T112" fmla="+- 0 12770 12000"/>
                <a:gd name="T113" fmla="*/ T112 w 795"/>
                <a:gd name="T114" fmla="+- 0 8391 7854"/>
                <a:gd name="T115" fmla="*/ 8391 h 795"/>
                <a:gd name="T116" fmla="+- 0 12795 12000"/>
                <a:gd name="T117" fmla="*/ T116 w 795"/>
                <a:gd name="T118" fmla="+- 0 8252 7854"/>
                <a:gd name="T119" fmla="*/ 8252 h 795"/>
                <a:gd name="T120" fmla="+- 0 12770 12000"/>
                <a:gd name="T121" fmla="*/ T120 w 795"/>
                <a:gd name="T122" fmla="+- 0 8113 7854"/>
                <a:gd name="T123" fmla="*/ 8113 h 795"/>
                <a:gd name="T124" fmla="+- 0 12709 12000"/>
                <a:gd name="T125" fmla="*/ T124 w 795"/>
                <a:gd name="T126" fmla="+- 0 8006 7854"/>
                <a:gd name="T127" fmla="*/ 8006 h 79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</a:cxnLst>
              <a:rect l="0" t="0" r="r" b="b"/>
              <a:pathLst>
                <a:path w="795" h="795">
                  <a:moveTo>
                    <a:pt x="397" y="0"/>
                  </a:moveTo>
                  <a:lnTo>
                    <a:pt x="326" y="7"/>
                  </a:lnTo>
                  <a:lnTo>
                    <a:pt x="258" y="25"/>
                  </a:lnTo>
                  <a:lnTo>
                    <a:pt x="196" y="54"/>
                  </a:lnTo>
                  <a:lnTo>
                    <a:pt x="141" y="93"/>
                  </a:lnTo>
                  <a:lnTo>
                    <a:pt x="93" y="141"/>
                  </a:lnTo>
                  <a:lnTo>
                    <a:pt x="54" y="197"/>
                  </a:lnTo>
                  <a:lnTo>
                    <a:pt x="25" y="259"/>
                  </a:lnTo>
                  <a:lnTo>
                    <a:pt x="6" y="326"/>
                  </a:lnTo>
                  <a:lnTo>
                    <a:pt x="0" y="398"/>
                  </a:lnTo>
                  <a:lnTo>
                    <a:pt x="6" y="470"/>
                  </a:lnTo>
                  <a:lnTo>
                    <a:pt x="25" y="537"/>
                  </a:lnTo>
                  <a:lnTo>
                    <a:pt x="54" y="599"/>
                  </a:lnTo>
                  <a:lnTo>
                    <a:pt x="93" y="654"/>
                  </a:lnTo>
                  <a:lnTo>
                    <a:pt x="141" y="702"/>
                  </a:lnTo>
                  <a:lnTo>
                    <a:pt x="196" y="741"/>
                  </a:lnTo>
                  <a:lnTo>
                    <a:pt x="258" y="770"/>
                  </a:lnTo>
                  <a:lnTo>
                    <a:pt x="326" y="789"/>
                  </a:lnTo>
                  <a:lnTo>
                    <a:pt x="397" y="795"/>
                  </a:lnTo>
                  <a:lnTo>
                    <a:pt x="469" y="789"/>
                  </a:lnTo>
                  <a:lnTo>
                    <a:pt x="537" y="770"/>
                  </a:lnTo>
                  <a:lnTo>
                    <a:pt x="598" y="741"/>
                  </a:lnTo>
                  <a:lnTo>
                    <a:pt x="654" y="702"/>
                  </a:lnTo>
                  <a:lnTo>
                    <a:pt x="702" y="654"/>
                  </a:lnTo>
                  <a:lnTo>
                    <a:pt x="709" y="644"/>
                  </a:lnTo>
                  <a:lnTo>
                    <a:pt x="397" y="644"/>
                  </a:lnTo>
                  <a:lnTo>
                    <a:pt x="319" y="631"/>
                  </a:lnTo>
                  <a:lnTo>
                    <a:pt x="251" y="595"/>
                  </a:lnTo>
                  <a:lnTo>
                    <a:pt x="198" y="542"/>
                  </a:lnTo>
                  <a:lnTo>
                    <a:pt x="164" y="474"/>
                  </a:lnTo>
                  <a:lnTo>
                    <a:pt x="151" y="398"/>
                  </a:lnTo>
                  <a:lnTo>
                    <a:pt x="164" y="319"/>
                  </a:lnTo>
                  <a:lnTo>
                    <a:pt x="200" y="251"/>
                  </a:lnTo>
                  <a:lnTo>
                    <a:pt x="254" y="198"/>
                  </a:lnTo>
                  <a:lnTo>
                    <a:pt x="321" y="164"/>
                  </a:lnTo>
                  <a:lnTo>
                    <a:pt x="397" y="152"/>
                  </a:lnTo>
                  <a:lnTo>
                    <a:pt x="709" y="152"/>
                  </a:lnTo>
                  <a:lnTo>
                    <a:pt x="702" y="141"/>
                  </a:lnTo>
                  <a:lnTo>
                    <a:pt x="654" y="93"/>
                  </a:lnTo>
                  <a:lnTo>
                    <a:pt x="598" y="54"/>
                  </a:lnTo>
                  <a:lnTo>
                    <a:pt x="537" y="25"/>
                  </a:lnTo>
                  <a:lnTo>
                    <a:pt x="469" y="7"/>
                  </a:lnTo>
                  <a:lnTo>
                    <a:pt x="397" y="0"/>
                  </a:lnTo>
                  <a:close/>
                  <a:moveTo>
                    <a:pt x="709" y="152"/>
                  </a:moveTo>
                  <a:lnTo>
                    <a:pt x="397" y="152"/>
                  </a:lnTo>
                  <a:lnTo>
                    <a:pt x="474" y="165"/>
                  </a:lnTo>
                  <a:lnTo>
                    <a:pt x="541" y="200"/>
                  </a:lnTo>
                  <a:lnTo>
                    <a:pt x="595" y="254"/>
                  </a:lnTo>
                  <a:lnTo>
                    <a:pt x="630" y="321"/>
                  </a:lnTo>
                  <a:lnTo>
                    <a:pt x="643" y="398"/>
                  </a:lnTo>
                  <a:lnTo>
                    <a:pt x="630" y="477"/>
                  </a:lnTo>
                  <a:lnTo>
                    <a:pt x="595" y="544"/>
                  </a:lnTo>
                  <a:lnTo>
                    <a:pt x="541" y="597"/>
                  </a:lnTo>
                  <a:lnTo>
                    <a:pt x="474" y="631"/>
                  </a:lnTo>
                  <a:lnTo>
                    <a:pt x="397" y="644"/>
                  </a:lnTo>
                  <a:lnTo>
                    <a:pt x="709" y="644"/>
                  </a:lnTo>
                  <a:lnTo>
                    <a:pt x="741" y="599"/>
                  </a:lnTo>
                  <a:lnTo>
                    <a:pt x="770" y="537"/>
                  </a:lnTo>
                  <a:lnTo>
                    <a:pt x="788" y="470"/>
                  </a:lnTo>
                  <a:lnTo>
                    <a:pt x="795" y="398"/>
                  </a:lnTo>
                  <a:lnTo>
                    <a:pt x="788" y="326"/>
                  </a:lnTo>
                  <a:lnTo>
                    <a:pt x="770" y="259"/>
                  </a:lnTo>
                  <a:lnTo>
                    <a:pt x="741" y="197"/>
                  </a:lnTo>
                  <a:lnTo>
                    <a:pt x="709" y="152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3090" name="Picture 18">
              <a:extLst>
                <a:ext uri="{FF2B5EF4-FFF2-40B4-BE49-F238E27FC236}">
                  <a16:creationId xmlns:a16="http://schemas.microsoft.com/office/drawing/2014/main" id="{B03D35E8-6A4C-4077-9555-884787B06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4" y="8024"/>
              <a:ext cx="461" cy="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AutoShape 17">
              <a:extLst>
                <a:ext uri="{FF2B5EF4-FFF2-40B4-BE49-F238E27FC236}">
                  <a16:creationId xmlns:a16="http://schemas.microsoft.com/office/drawing/2014/main" id="{3BF226D8-358C-4065-9DE1-FD9B2DB40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5" y="6789"/>
              <a:ext cx="5664" cy="1595"/>
            </a:xfrm>
            <a:custGeom>
              <a:avLst/>
              <a:gdLst>
                <a:gd name="T0" fmla="+- 0 9121 7756"/>
                <a:gd name="T1" fmla="*/ T0 w 5664"/>
                <a:gd name="T2" fmla="+- 0 7774 6789"/>
                <a:gd name="T3" fmla="*/ 7774 h 1595"/>
                <a:gd name="T4" fmla="+- 0 9347 7756"/>
                <a:gd name="T5" fmla="*/ T4 w 5664"/>
                <a:gd name="T6" fmla="+- 0 7919 6789"/>
                <a:gd name="T7" fmla="*/ 7919 h 1595"/>
                <a:gd name="T8" fmla="+- 0 9460 7756"/>
                <a:gd name="T9" fmla="*/ T8 w 5664"/>
                <a:gd name="T10" fmla="+- 0 8167 6789"/>
                <a:gd name="T11" fmla="*/ 8167 h 1595"/>
                <a:gd name="T12" fmla="+- 0 9457 7756"/>
                <a:gd name="T13" fmla="*/ T12 w 5664"/>
                <a:gd name="T14" fmla="+- 0 8331 6789"/>
                <a:gd name="T15" fmla="*/ 8331 h 1595"/>
                <a:gd name="T16" fmla="+- 0 9529 7756"/>
                <a:gd name="T17" fmla="*/ T16 w 5664"/>
                <a:gd name="T18" fmla="+- 0 8364 6789"/>
                <a:gd name="T19" fmla="*/ 8364 h 1595"/>
                <a:gd name="T20" fmla="+- 0 11939 7756"/>
                <a:gd name="T21" fmla="*/ T20 w 5664"/>
                <a:gd name="T22" fmla="+- 0 8327 6789"/>
                <a:gd name="T23" fmla="*/ 8327 h 1595"/>
                <a:gd name="T24" fmla="+- 0 11957 7756"/>
                <a:gd name="T25" fmla="*/ T24 w 5664"/>
                <a:gd name="T26" fmla="+- 0 8125 6789"/>
                <a:gd name="T27" fmla="*/ 8125 h 1595"/>
                <a:gd name="T28" fmla="+- 0 12103 7756"/>
                <a:gd name="T29" fmla="*/ T28 w 5664"/>
                <a:gd name="T30" fmla="+- 0 7899 6789"/>
                <a:gd name="T31" fmla="*/ 7899 h 1595"/>
                <a:gd name="T32" fmla="+- 0 12350 7756"/>
                <a:gd name="T33" fmla="*/ T32 w 5664"/>
                <a:gd name="T34" fmla="+- 0 7784 6789"/>
                <a:gd name="T35" fmla="*/ 7784 h 1595"/>
                <a:gd name="T36" fmla="+- 0 12977 7756"/>
                <a:gd name="T37" fmla="*/ T36 w 5664"/>
                <a:gd name="T38" fmla="+- 0 7754 6789"/>
                <a:gd name="T39" fmla="*/ 7754 h 1595"/>
                <a:gd name="T40" fmla="+- 0 12564 7756"/>
                <a:gd name="T41" fmla="*/ T40 w 5664"/>
                <a:gd name="T42" fmla="+- 0 7799 6789"/>
                <a:gd name="T43" fmla="*/ 7799 h 1595"/>
                <a:gd name="T44" fmla="+- 0 12790 7756"/>
                <a:gd name="T45" fmla="*/ T44 w 5664"/>
                <a:gd name="T46" fmla="+- 0 7945 6789"/>
                <a:gd name="T47" fmla="*/ 7945 h 1595"/>
                <a:gd name="T48" fmla="+- 0 12903 7756"/>
                <a:gd name="T49" fmla="*/ T48 w 5664"/>
                <a:gd name="T50" fmla="+- 0 8192 6789"/>
                <a:gd name="T51" fmla="*/ 8192 h 1595"/>
                <a:gd name="T52" fmla="+- 0 12900 7756"/>
                <a:gd name="T53" fmla="*/ T52 w 5664"/>
                <a:gd name="T54" fmla="+- 0 8352 6789"/>
                <a:gd name="T55" fmla="*/ 8352 h 1595"/>
                <a:gd name="T56" fmla="+- 0 13382 7756"/>
                <a:gd name="T57" fmla="*/ T56 w 5664"/>
                <a:gd name="T58" fmla="+- 0 8273 6789"/>
                <a:gd name="T59" fmla="*/ 8273 h 1595"/>
                <a:gd name="T60" fmla="+- 0 13416 7756"/>
                <a:gd name="T61" fmla="*/ T60 w 5664"/>
                <a:gd name="T62" fmla="+- 0 8154 6789"/>
                <a:gd name="T63" fmla="*/ 8154 h 1595"/>
                <a:gd name="T64" fmla="+- 0 13400 7756"/>
                <a:gd name="T65" fmla="*/ T64 w 5664"/>
                <a:gd name="T66" fmla="+- 0 7950 6789"/>
                <a:gd name="T67" fmla="*/ 7950 h 1595"/>
                <a:gd name="T68" fmla="+- 0 13205 7756"/>
                <a:gd name="T69" fmla="*/ T68 w 5664"/>
                <a:gd name="T70" fmla="+- 0 7873 6789"/>
                <a:gd name="T71" fmla="*/ 7873 h 1595"/>
                <a:gd name="T72" fmla="+- 0 10261 7756"/>
                <a:gd name="T73" fmla="*/ T72 w 5664"/>
                <a:gd name="T74" fmla="+- 0 6789 6789"/>
                <a:gd name="T75" fmla="*/ 6789 h 1595"/>
                <a:gd name="T76" fmla="+- 0 9896 7756"/>
                <a:gd name="T77" fmla="*/ T76 w 5664"/>
                <a:gd name="T78" fmla="+- 0 6801 6789"/>
                <a:gd name="T79" fmla="*/ 6801 h 1595"/>
                <a:gd name="T80" fmla="+- 0 9600 7756"/>
                <a:gd name="T81" fmla="*/ T80 w 5664"/>
                <a:gd name="T82" fmla="+- 0 6828 6789"/>
                <a:gd name="T83" fmla="*/ 6828 h 1595"/>
                <a:gd name="T84" fmla="+- 0 9418 7756"/>
                <a:gd name="T85" fmla="*/ T84 w 5664"/>
                <a:gd name="T86" fmla="+- 0 6854 6789"/>
                <a:gd name="T87" fmla="*/ 6854 h 1595"/>
                <a:gd name="T88" fmla="+- 0 8469 7756"/>
                <a:gd name="T89" fmla="*/ T88 w 5664"/>
                <a:gd name="T90" fmla="+- 0 7192 6789"/>
                <a:gd name="T91" fmla="*/ 7192 h 1595"/>
                <a:gd name="T92" fmla="+- 0 7951 7756"/>
                <a:gd name="T93" fmla="*/ T92 w 5664"/>
                <a:gd name="T94" fmla="+- 0 7240 6789"/>
                <a:gd name="T95" fmla="*/ 7240 h 1595"/>
                <a:gd name="T96" fmla="+- 0 7890 7756"/>
                <a:gd name="T97" fmla="*/ T96 w 5664"/>
                <a:gd name="T98" fmla="+- 0 7484 6789"/>
                <a:gd name="T99" fmla="*/ 7484 h 1595"/>
                <a:gd name="T100" fmla="+- 0 7756 7756"/>
                <a:gd name="T101" fmla="*/ T100 w 5664"/>
                <a:gd name="T102" fmla="+- 0 7754 6789"/>
                <a:gd name="T103" fmla="*/ 7754 h 1595"/>
                <a:gd name="T104" fmla="+- 0 7769 7756"/>
                <a:gd name="T105" fmla="*/ T104 w 5664"/>
                <a:gd name="T106" fmla="+- 0 7908 6789"/>
                <a:gd name="T107" fmla="*/ 7908 h 1595"/>
                <a:gd name="T108" fmla="+- 0 7790 7756"/>
                <a:gd name="T109" fmla="*/ T108 w 5664"/>
                <a:gd name="T110" fmla="+- 0 8050 6789"/>
                <a:gd name="T111" fmla="*/ 8050 h 1595"/>
                <a:gd name="T112" fmla="+- 0 7855 7756"/>
                <a:gd name="T113" fmla="*/ T112 w 5664"/>
                <a:gd name="T114" fmla="+- 0 8175 6789"/>
                <a:gd name="T115" fmla="*/ 8175 h 1595"/>
                <a:gd name="T116" fmla="+- 0 8495 7756"/>
                <a:gd name="T117" fmla="*/ T116 w 5664"/>
                <a:gd name="T118" fmla="+- 0 8277 6789"/>
                <a:gd name="T119" fmla="*/ 8277 h 1595"/>
                <a:gd name="T120" fmla="+- 0 8514 7756"/>
                <a:gd name="T121" fmla="*/ T120 w 5664"/>
                <a:gd name="T122" fmla="+- 0 8100 6789"/>
                <a:gd name="T123" fmla="*/ 8100 h 1595"/>
                <a:gd name="T124" fmla="+- 0 8660 7756"/>
                <a:gd name="T125" fmla="*/ T124 w 5664"/>
                <a:gd name="T126" fmla="+- 0 7874 6789"/>
                <a:gd name="T127" fmla="*/ 7874 h 1595"/>
                <a:gd name="T128" fmla="+- 0 8907 7756"/>
                <a:gd name="T129" fmla="*/ T128 w 5664"/>
                <a:gd name="T130" fmla="+- 0 7759 6789"/>
                <a:gd name="T131" fmla="*/ 7759 h 1595"/>
                <a:gd name="T132" fmla="+- 0 12965 7756"/>
                <a:gd name="T133" fmla="*/ T132 w 5664"/>
                <a:gd name="T134" fmla="+- 0 7722 6789"/>
                <a:gd name="T135" fmla="*/ 7722 h 1595"/>
                <a:gd name="T136" fmla="+- 0 13268 7756"/>
                <a:gd name="T137" fmla="*/ T136 w 5664"/>
                <a:gd name="T138" fmla="+- 0 7691 6789"/>
                <a:gd name="T139" fmla="*/ 7691 h 1595"/>
                <a:gd name="T140" fmla="+- 0 13186 7756"/>
                <a:gd name="T141" fmla="*/ T140 w 5664"/>
                <a:gd name="T142" fmla="+- 0 7609 6789"/>
                <a:gd name="T143" fmla="*/ 7609 h 1595"/>
                <a:gd name="T144" fmla="+- 0 12782 7756"/>
                <a:gd name="T145" fmla="*/ T144 w 5664"/>
                <a:gd name="T146" fmla="+- 0 7470 6789"/>
                <a:gd name="T147" fmla="*/ 7470 h 1595"/>
                <a:gd name="T148" fmla="+- 0 10515 7756"/>
                <a:gd name="T149" fmla="*/ T148 w 5664"/>
                <a:gd name="T150" fmla="+- 0 7369 6789"/>
                <a:gd name="T151" fmla="*/ 7369 h 1595"/>
                <a:gd name="T152" fmla="+- 0 9107 7756"/>
                <a:gd name="T153" fmla="*/ T152 w 5664"/>
                <a:gd name="T154" fmla="+- 0 7147 6789"/>
                <a:gd name="T155" fmla="*/ 7147 h 1595"/>
                <a:gd name="T156" fmla="+- 0 9237 7756"/>
                <a:gd name="T157" fmla="*/ T156 w 5664"/>
                <a:gd name="T158" fmla="+- 0 7030 6789"/>
                <a:gd name="T159" fmla="*/ 7030 h 1595"/>
                <a:gd name="T160" fmla="+- 0 9962 7756"/>
                <a:gd name="T161" fmla="*/ T160 w 5664"/>
                <a:gd name="T162" fmla="+- 0 6908 6789"/>
                <a:gd name="T163" fmla="*/ 6908 h 1595"/>
                <a:gd name="T164" fmla="+- 0 10933 7756"/>
                <a:gd name="T165" fmla="*/ T164 w 5664"/>
                <a:gd name="T166" fmla="+- 0 6862 6789"/>
                <a:gd name="T167" fmla="*/ 6862 h 1595"/>
                <a:gd name="T168" fmla="+- 0 10554 7756"/>
                <a:gd name="T169" fmla="*/ T168 w 5664"/>
                <a:gd name="T170" fmla="+- 0 6802 6789"/>
                <a:gd name="T171" fmla="*/ 6802 h 1595"/>
                <a:gd name="T172" fmla="+- 0 13299 7756"/>
                <a:gd name="T173" fmla="*/ T172 w 5664"/>
                <a:gd name="T174" fmla="+- 0 7817 6789"/>
                <a:gd name="T175" fmla="*/ 7817 h 1595"/>
                <a:gd name="T176" fmla="+- 0 13387 7756"/>
                <a:gd name="T177" fmla="*/ T176 w 5664"/>
                <a:gd name="T178" fmla="+- 0 7873 6789"/>
                <a:gd name="T179" fmla="*/ 7873 h 1595"/>
                <a:gd name="T180" fmla="+- 0 13355 7756"/>
                <a:gd name="T181" fmla="*/ T180 w 5664"/>
                <a:gd name="T182" fmla="+- 0 7822 6789"/>
                <a:gd name="T183" fmla="*/ 7822 h 1595"/>
                <a:gd name="T184" fmla="+- 0 13060 7756"/>
                <a:gd name="T185" fmla="*/ T184 w 5664"/>
                <a:gd name="T186" fmla="+- 0 7695 6789"/>
                <a:gd name="T187" fmla="*/ 7695 h 1595"/>
                <a:gd name="T188" fmla="+- 0 13060 7756"/>
                <a:gd name="T189" fmla="*/ T188 w 5664"/>
                <a:gd name="T190" fmla="+- 0 7695 6789"/>
                <a:gd name="T191" fmla="*/ 7695 h 1595"/>
                <a:gd name="T192" fmla="+- 0 10515 7756"/>
                <a:gd name="T193" fmla="*/ T192 w 5664"/>
                <a:gd name="T194" fmla="+- 0 6914 6789"/>
                <a:gd name="T195" fmla="*/ 6914 h 1595"/>
                <a:gd name="T196" fmla="+- 0 10822 7756"/>
                <a:gd name="T197" fmla="*/ T196 w 5664"/>
                <a:gd name="T198" fmla="+- 0 6953 6789"/>
                <a:gd name="T199" fmla="*/ 6953 h 1595"/>
                <a:gd name="T200" fmla="+- 0 11111 7756"/>
                <a:gd name="T201" fmla="*/ T200 w 5664"/>
                <a:gd name="T202" fmla="+- 0 7041 6789"/>
                <a:gd name="T203" fmla="*/ 7041 h 1595"/>
                <a:gd name="T204" fmla="+- 0 11439 7756"/>
                <a:gd name="T205" fmla="*/ T204 w 5664"/>
                <a:gd name="T206" fmla="+- 0 7205 6789"/>
                <a:gd name="T207" fmla="*/ 7205 h 1595"/>
                <a:gd name="T208" fmla="+- 0 11735 7756"/>
                <a:gd name="T209" fmla="*/ T208 w 5664"/>
                <a:gd name="T210" fmla="+- 0 7464 6789"/>
                <a:gd name="T211" fmla="*/ 7464 h 1595"/>
                <a:gd name="T212" fmla="+- 0 12024 7756"/>
                <a:gd name="T213" fmla="*/ T212 w 5664"/>
                <a:gd name="T214" fmla="+- 0 7348 6789"/>
                <a:gd name="T215" fmla="*/ 7348 h 1595"/>
                <a:gd name="T216" fmla="+- 0 11454 7756"/>
                <a:gd name="T217" fmla="*/ T216 w 5664"/>
                <a:gd name="T218" fmla="+- 0 7049 6789"/>
                <a:gd name="T219" fmla="*/ 7049 h 1595"/>
                <a:gd name="T220" fmla="+- 0 10285 7756"/>
                <a:gd name="T221" fmla="*/ T220 w 5664"/>
                <a:gd name="T222" fmla="+- 0 6902 6789"/>
                <a:gd name="T223" fmla="*/ 6902 h 1595"/>
                <a:gd name="T224" fmla="+- 0 11086 7756"/>
                <a:gd name="T225" fmla="*/ T224 w 5664"/>
                <a:gd name="T226" fmla="+- 0 6909 6789"/>
                <a:gd name="T227" fmla="*/ 6909 h 159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</a:cxnLst>
              <a:rect l="0" t="0" r="r" b="b"/>
              <a:pathLst>
                <a:path w="5664" h="1595">
                  <a:moveTo>
                    <a:pt x="5221" y="965"/>
                  </a:moveTo>
                  <a:lnTo>
                    <a:pt x="1223" y="965"/>
                  </a:lnTo>
                  <a:lnTo>
                    <a:pt x="1296" y="970"/>
                  </a:lnTo>
                  <a:lnTo>
                    <a:pt x="1365" y="985"/>
                  </a:lnTo>
                  <a:lnTo>
                    <a:pt x="1429" y="1009"/>
                  </a:lnTo>
                  <a:lnTo>
                    <a:pt x="1489" y="1042"/>
                  </a:lnTo>
                  <a:lnTo>
                    <a:pt x="1543" y="1083"/>
                  </a:lnTo>
                  <a:lnTo>
                    <a:pt x="1591" y="1130"/>
                  </a:lnTo>
                  <a:lnTo>
                    <a:pt x="1631" y="1184"/>
                  </a:lnTo>
                  <a:lnTo>
                    <a:pt x="1664" y="1244"/>
                  </a:lnTo>
                  <a:lnTo>
                    <a:pt x="1689" y="1309"/>
                  </a:lnTo>
                  <a:lnTo>
                    <a:pt x="1704" y="1378"/>
                  </a:lnTo>
                  <a:lnTo>
                    <a:pt x="1709" y="1450"/>
                  </a:lnTo>
                  <a:lnTo>
                    <a:pt x="1708" y="1482"/>
                  </a:lnTo>
                  <a:lnTo>
                    <a:pt x="1705" y="1512"/>
                  </a:lnTo>
                  <a:lnTo>
                    <a:pt x="1701" y="1542"/>
                  </a:lnTo>
                  <a:lnTo>
                    <a:pt x="1696" y="1570"/>
                  </a:lnTo>
                  <a:lnTo>
                    <a:pt x="1730" y="1571"/>
                  </a:lnTo>
                  <a:lnTo>
                    <a:pt x="1756" y="1573"/>
                  </a:lnTo>
                  <a:lnTo>
                    <a:pt x="1773" y="1575"/>
                  </a:lnTo>
                  <a:lnTo>
                    <a:pt x="1778" y="1576"/>
                  </a:lnTo>
                  <a:lnTo>
                    <a:pt x="4194" y="1595"/>
                  </a:lnTo>
                  <a:lnTo>
                    <a:pt x="4186" y="1567"/>
                  </a:lnTo>
                  <a:lnTo>
                    <a:pt x="4183" y="1538"/>
                  </a:lnTo>
                  <a:lnTo>
                    <a:pt x="4181" y="1507"/>
                  </a:lnTo>
                  <a:lnTo>
                    <a:pt x="4181" y="1475"/>
                  </a:lnTo>
                  <a:lnTo>
                    <a:pt x="4186" y="1404"/>
                  </a:lnTo>
                  <a:lnTo>
                    <a:pt x="4201" y="1336"/>
                  </a:lnTo>
                  <a:lnTo>
                    <a:pt x="4226" y="1272"/>
                  </a:lnTo>
                  <a:lnTo>
                    <a:pt x="4258" y="1212"/>
                  </a:lnTo>
                  <a:lnTo>
                    <a:pt x="4299" y="1158"/>
                  </a:lnTo>
                  <a:lnTo>
                    <a:pt x="4347" y="1110"/>
                  </a:lnTo>
                  <a:lnTo>
                    <a:pt x="4401" y="1069"/>
                  </a:lnTo>
                  <a:lnTo>
                    <a:pt x="4461" y="1035"/>
                  </a:lnTo>
                  <a:lnTo>
                    <a:pt x="4525" y="1011"/>
                  </a:lnTo>
                  <a:lnTo>
                    <a:pt x="4594" y="995"/>
                  </a:lnTo>
                  <a:lnTo>
                    <a:pt x="4667" y="990"/>
                  </a:lnTo>
                  <a:lnTo>
                    <a:pt x="5231" y="990"/>
                  </a:lnTo>
                  <a:lnTo>
                    <a:pt x="5223" y="970"/>
                  </a:lnTo>
                  <a:lnTo>
                    <a:pt x="5221" y="965"/>
                  </a:lnTo>
                  <a:close/>
                  <a:moveTo>
                    <a:pt x="5231" y="990"/>
                  </a:moveTo>
                  <a:lnTo>
                    <a:pt x="4667" y="990"/>
                  </a:lnTo>
                  <a:lnTo>
                    <a:pt x="4739" y="995"/>
                  </a:lnTo>
                  <a:lnTo>
                    <a:pt x="4808" y="1010"/>
                  </a:lnTo>
                  <a:lnTo>
                    <a:pt x="4873" y="1034"/>
                  </a:lnTo>
                  <a:lnTo>
                    <a:pt x="4932" y="1067"/>
                  </a:lnTo>
                  <a:lnTo>
                    <a:pt x="4986" y="1108"/>
                  </a:lnTo>
                  <a:lnTo>
                    <a:pt x="5034" y="1156"/>
                  </a:lnTo>
                  <a:lnTo>
                    <a:pt x="5075" y="1210"/>
                  </a:lnTo>
                  <a:lnTo>
                    <a:pt x="5108" y="1269"/>
                  </a:lnTo>
                  <a:lnTo>
                    <a:pt x="5132" y="1334"/>
                  </a:lnTo>
                  <a:lnTo>
                    <a:pt x="5147" y="1403"/>
                  </a:lnTo>
                  <a:lnTo>
                    <a:pt x="5152" y="1475"/>
                  </a:lnTo>
                  <a:lnTo>
                    <a:pt x="5151" y="1505"/>
                  </a:lnTo>
                  <a:lnTo>
                    <a:pt x="5148" y="1535"/>
                  </a:lnTo>
                  <a:lnTo>
                    <a:pt x="5144" y="1563"/>
                  </a:lnTo>
                  <a:lnTo>
                    <a:pt x="5140" y="1589"/>
                  </a:lnTo>
                  <a:lnTo>
                    <a:pt x="5423" y="1545"/>
                  </a:lnTo>
                  <a:lnTo>
                    <a:pt x="5598" y="1494"/>
                  </a:lnTo>
                  <a:lnTo>
                    <a:pt x="5626" y="1484"/>
                  </a:lnTo>
                  <a:lnTo>
                    <a:pt x="5644" y="1475"/>
                  </a:lnTo>
                  <a:lnTo>
                    <a:pt x="5654" y="1452"/>
                  </a:lnTo>
                  <a:lnTo>
                    <a:pt x="5658" y="1410"/>
                  </a:lnTo>
                  <a:lnTo>
                    <a:pt x="5660" y="1365"/>
                  </a:lnTo>
                  <a:lnTo>
                    <a:pt x="5663" y="1330"/>
                  </a:lnTo>
                  <a:lnTo>
                    <a:pt x="5652" y="1288"/>
                  </a:lnTo>
                  <a:lnTo>
                    <a:pt x="5646" y="1224"/>
                  </a:lnTo>
                  <a:lnTo>
                    <a:pt x="5644" y="1161"/>
                  </a:lnTo>
                  <a:lnTo>
                    <a:pt x="5644" y="1122"/>
                  </a:lnTo>
                  <a:lnTo>
                    <a:pt x="5637" y="1101"/>
                  </a:lnTo>
                  <a:lnTo>
                    <a:pt x="5631" y="1084"/>
                  </a:lnTo>
                  <a:lnTo>
                    <a:pt x="5449" y="1084"/>
                  </a:lnTo>
                  <a:lnTo>
                    <a:pt x="5386" y="1053"/>
                  </a:lnTo>
                  <a:lnTo>
                    <a:pt x="5253" y="1047"/>
                  </a:lnTo>
                  <a:lnTo>
                    <a:pt x="5231" y="990"/>
                  </a:lnTo>
                  <a:close/>
                  <a:moveTo>
                    <a:pt x="2505" y="0"/>
                  </a:moveTo>
                  <a:lnTo>
                    <a:pt x="2410" y="1"/>
                  </a:lnTo>
                  <a:lnTo>
                    <a:pt x="2317" y="3"/>
                  </a:lnTo>
                  <a:lnTo>
                    <a:pt x="2226" y="7"/>
                  </a:lnTo>
                  <a:lnTo>
                    <a:pt x="2140" y="12"/>
                  </a:lnTo>
                  <a:lnTo>
                    <a:pt x="2058" y="18"/>
                  </a:lnTo>
                  <a:lnTo>
                    <a:pt x="1980" y="24"/>
                  </a:lnTo>
                  <a:lnTo>
                    <a:pt x="1909" y="32"/>
                  </a:lnTo>
                  <a:lnTo>
                    <a:pt x="1844" y="39"/>
                  </a:lnTo>
                  <a:lnTo>
                    <a:pt x="1786" y="46"/>
                  </a:lnTo>
                  <a:lnTo>
                    <a:pt x="1736" y="53"/>
                  </a:lnTo>
                  <a:lnTo>
                    <a:pt x="1694" y="60"/>
                  </a:lnTo>
                  <a:lnTo>
                    <a:pt x="1662" y="65"/>
                  </a:lnTo>
                  <a:lnTo>
                    <a:pt x="1640" y="69"/>
                  </a:lnTo>
                  <a:lnTo>
                    <a:pt x="1441" y="132"/>
                  </a:lnTo>
                  <a:lnTo>
                    <a:pt x="1129" y="246"/>
                  </a:lnTo>
                  <a:lnTo>
                    <a:pt x="713" y="403"/>
                  </a:lnTo>
                  <a:lnTo>
                    <a:pt x="221" y="435"/>
                  </a:lnTo>
                  <a:lnTo>
                    <a:pt x="211" y="437"/>
                  </a:lnTo>
                  <a:lnTo>
                    <a:pt x="202" y="443"/>
                  </a:lnTo>
                  <a:lnTo>
                    <a:pt x="195" y="451"/>
                  </a:lnTo>
                  <a:lnTo>
                    <a:pt x="189" y="460"/>
                  </a:lnTo>
                  <a:lnTo>
                    <a:pt x="189" y="567"/>
                  </a:lnTo>
                  <a:lnTo>
                    <a:pt x="139" y="668"/>
                  </a:lnTo>
                  <a:lnTo>
                    <a:pt x="134" y="695"/>
                  </a:lnTo>
                  <a:lnTo>
                    <a:pt x="124" y="780"/>
                  </a:lnTo>
                  <a:lnTo>
                    <a:pt x="120" y="807"/>
                  </a:lnTo>
                  <a:lnTo>
                    <a:pt x="13" y="939"/>
                  </a:lnTo>
                  <a:lnTo>
                    <a:pt x="0" y="965"/>
                  </a:lnTo>
                  <a:lnTo>
                    <a:pt x="0" y="977"/>
                  </a:lnTo>
                  <a:lnTo>
                    <a:pt x="2" y="1019"/>
                  </a:lnTo>
                  <a:lnTo>
                    <a:pt x="7" y="1070"/>
                  </a:lnTo>
                  <a:lnTo>
                    <a:pt x="13" y="1119"/>
                  </a:lnTo>
                  <a:lnTo>
                    <a:pt x="19" y="1154"/>
                  </a:lnTo>
                  <a:lnTo>
                    <a:pt x="27" y="1190"/>
                  </a:lnTo>
                  <a:lnTo>
                    <a:pt x="32" y="1227"/>
                  </a:lnTo>
                  <a:lnTo>
                    <a:pt x="34" y="1261"/>
                  </a:lnTo>
                  <a:lnTo>
                    <a:pt x="31" y="1286"/>
                  </a:lnTo>
                  <a:lnTo>
                    <a:pt x="39" y="1315"/>
                  </a:lnTo>
                  <a:lnTo>
                    <a:pt x="68" y="1352"/>
                  </a:lnTo>
                  <a:lnTo>
                    <a:pt x="99" y="1386"/>
                  </a:lnTo>
                  <a:lnTo>
                    <a:pt x="113" y="1400"/>
                  </a:lnTo>
                  <a:lnTo>
                    <a:pt x="744" y="1526"/>
                  </a:lnTo>
                  <a:lnTo>
                    <a:pt x="740" y="1507"/>
                  </a:lnTo>
                  <a:lnTo>
                    <a:pt x="739" y="1488"/>
                  </a:lnTo>
                  <a:lnTo>
                    <a:pt x="738" y="1469"/>
                  </a:lnTo>
                  <a:lnTo>
                    <a:pt x="738" y="1450"/>
                  </a:lnTo>
                  <a:lnTo>
                    <a:pt x="743" y="1379"/>
                  </a:lnTo>
                  <a:lnTo>
                    <a:pt x="758" y="1311"/>
                  </a:lnTo>
                  <a:lnTo>
                    <a:pt x="782" y="1247"/>
                  </a:lnTo>
                  <a:lnTo>
                    <a:pt x="815" y="1187"/>
                  </a:lnTo>
                  <a:lnTo>
                    <a:pt x="856" y="1133"/>
                  </a:lnTo>
                  <a:lnTo>
                    <a:pt x="904" y="1085"/>
                  </a:lnTo>
                  <a:lnTo>
                    <a:pt x="958" y="1044"/>
                  </a:lnTo>
                  <a:lnTo>
                    <a:pt x="1017" y="1010"/>
                  </a:lnTo>
                  <a:lnTo>
                    <a:pt x="1082" y="985"/>
                  </a:lnTo>
                  <a:lnTo>
                    <a:pt x="1151" y="970"/>
                  </a:lnTo>
                  <a:lnTo>
                    <a:pt x="1223" y="965"/>
                  </a:lnTo>
                  <a:lnTo>
                    <a:pt x="5221" y="965"/>
                  </a:lnTo>
                  <a:lnTo>
                    <a:pt x="5217" y="953"/>
                  </a:lnTo>
                  <a:lnTo>
                    <a:pt x="5209" y="933"/>
                  </a:lnTo>
                  <a:lnTo>
                    <a:pt x="5208" y="913"/>
                  </a:lnTo>
                  <a:lnTo>
                    <a:pt x="5217" y="906"/>
                  </a:lnTo>
                  <a:lnTo>
                    <a:pt x="5304" y="906"/>
                  </a:lnTo>
                  <a:lnTo>
                    <a:pt x="5512" y="902"/>
                  </a:lnTo>
                  <a:lnTo>
                    <a:pt x="5468" y="854"/>
                  </a:lnTo>
                  <a:lnTo>
                    <a:pt x="5445" y="830"/>
                  </a:lnTo>
                  <a:lnTo>
                    <a:pt x="5434" y="821"/>
                  </a:lnTo>
                  <a:lnTo>
                    <a:pt x="5430" y="820"/>
                  </a:lnTo>
                  <a:lnTo>
                    <a:pt x="5367" y="791"/>
                  </a:lnTo>
                  <a:lnTo>
                    <a:pt x="5289" y="760"/>
                  </a:lnTo>
                  <a:lnTo>
                    <a:pt x="5176" y="722"/>
                  </a:lnTo>
                  <a:lnTo>
                    <a:pt x="5026" y="681"/>
                  </a:lnTo>
                  <a:lnTo>
                    <a:pt x="4994" y="675"/>
                  </a:lnTo>
                  <a:lnTo>
                    <a:pt x="3979" y="675"/>
                  </a:lnTo>
                  <a:lnTo>
                    <a:pt x="2762" y="593"/>
                  </a:lnTo>
                  <a:lnTo>
                    <a:pt x="2759" y="580"/>
                  </a:lnTo>
                  <a:lnTo>
                    <a:pt x="2554" y="580"/>
                  </a:lnTo>
                  <a:lnTo>
                    <a:pt x="1438" y="529"/>
                  </a:lnTo>
                  <a:lnTo>
                    <a:pt x="1377" y="419"/>
                  </a:lnTo>
                  <a:lnTo>
                    <a:pt x="1351" y="358"/>
                  </a:lnTo>
                  <a:lnTo>
                    <a:pt x="1356" y="325"/>
                  </a:lnTo>
                  <a:lnTo>
                    <a:pt x="1387" y="296"/>
                  </a:lnTo>
                  <a:lnTo>
                    <a:pt x="1432" y="263"/>
                  </a:lnTo>
                  <a:lnTo>
                    <a:pt x="1481" y="241"/>
                  </a:lnTo>
                  <a:lnTo>
                    <a:pt x="1562" y="216"/>
                  </a:lnTo>
                  <a:lnTo>
                    <a:pt x="1703" y="176"/>
                  </a:lnTo>
                  <a:lnTo>
                    <a:pt x="1933" y="137"/>
                  </a:lnTo>
                  <a:lnTo>
                    <a:pt x="2206" y="119"/>
                  </a:lnTo>
                  <a:lnTo>
                    <a:pt x="2433" y="113"/>
                  </a:lnTo>
                  <a:lnTo>
                    <a:pt x="3312" y="113"/>
                  </a:lnTo>
                  <a:lnTo>
                    <a:pt x="3265" y="97"/>
                  </a:lnTo>
                  <a:lnTo>
                    <a:pt x="3177" y="73"/>
                  </a:lnTo>
                  <a:lnTo>
                    <a:pt x="3085" y="52"/>
                  </a:lnTo>
                  <a:lnTo>
                    <a:pt x="2991" y="36"/>
                  </a:lnTo>
                  <a:lnTo>
                    <a:pt x="2895" y="23"/>
                  </a:lnTo>
                  <a:lnTo>
                    <a:pt x="2798" y="13"/>
                  </a:lnTo>
                  <a:lnTo>
                    <a:pt x="2700" y="6"/>
                  </a:lnTo>
                  <a:lnTo>
                    <a:pt x="2602" y="2"/>
                  </a:lnTo>
                  <a:lnTo>
                    <a:pt x="2505" y="0"/>
                  </a:lnTo>
                  <a:close/>
                  <a:moveTo>
                    <a:pt x="5543" y="1028"/>
                  </a:moveTo>
                  <a:lnTo>
                    <a:pt x="5543" y="1053"/>
                  </a:lnTo>
                  <a:lnTo>
                    <a:pt x="5499" y="1053"/>
                  </a:lnTo>
                  <a:lnTo>
                    <a:pt x="5493" y="1084"/>
                  </a:lnTo>
                  <a:lnTo>
                    <a:pt x="5631" y="1084"/>
                  </a:lnTo>
                  <a:lnTo>
                    <a:pt x="5628" y="1077"/>
                  </a:lnTo>
                  <a:lnTo>
                    <a:pt x="5619" y="1055"/>
                  </a:lnTo>
                  <a:lnTo>
                    <a:pt x="5613" y="1040"/>
                  </a:lnTo>
                  <a:lnTo>
                    <a:pt x="5599" y="1033"/>
                  </a:lnTo>
                  <a:lnTo>
                    <a:pt x="5575" y="1029"/>
                  </a:lnTo>
                  <a:lnTo>
                    <a:pt x="5553" y="1028"/>
                  </a:lnTo>
                  <a:lnTo>
                    <a:pt x="5543" y="1028"/>
                  </a:lnTo>
                  <a:close/>
                  <a:moveTo>
                    <a:pt x="5304" y="906"/>
                  </a:moveTo>
                  <a:lnTo>
                    <a:pt x="5217" y="906"/>
                  </a:lnTo>
                  <a:lnTo>
                    <a:pt x="5228" y="906"/>
                  </a:lnTo>
                  <a:lnTo>
                    <a:pt x="5234" y="908"/>
                  </a:lnTo>
                  <a:lnTo>
                    <a:pt x="5304" y="906"/>
                  </a:lnTo>
                  <a:close/>
                  <a:moveTo>
                    <a:pt x="3330" y="120"/>
                  </a:moveTo>
                  <a:lnTo>
                    <a:pt x="2649" y="120"/>
                  </a:lnTo>
                  <a:lnTo>
                    <a:pt x="2684" y="121"/>
                  </a:lnTo>
                  <a:lnTo>
                    <a:pt x="2759" y="125"/>
                  </a:lnTo>
                  <a:lnTo>
                    <a:pt x="2858" y="133"/>
                  </a:lnTo>
                  <a:lnTo>
                    <a:pt x="2964" y="145"/>
                  </a:lnTo>
                  <a:lnTo>
                    <a:pt x="3011" y="152"/>
                  </a:lnTo>
                  <a:lnTo>
                    <a:pt x="3066" y="164"/>
                  </a:lnTo>
                  <a:lnTo>
                    <a:pt x="3130" y="180"/>
                  </a:lnTo>
                  <a:lnTo>
                    <a:pt x="3201" y="199"/>
                  </a:lnTo>
                  <a:lnTo>
                    <a:pt x="3276" y="224"/>
                  </a:lnTo>
                  <a:lnTo>
                    <a:pt x="3355" y="252"/>
                  </a:lnTo>
                  <a:lnTo>
                    <a:pt x="3437" y="286"/>
                  </a:lnTo>
                  <a:lnTo>
                    <a:pt x="3520" y="324"/>
                  </a:lnTo>
                  <a:lnTo>
                    <a:pt x="3602" y="367"/>
                  </a:lnTo>
                  <a:lnTo>
                    <a:pt x="3683" y="416"/>
                  </a:lnTo>
                  <a:lnTo>
                    <a:pt x="3841" y="526"/>
                  </a:lnTo>
                  <a:lnTo>
                    <a:pt x="3930" y="607"/>
                  </a:lnTo>
                  <a:lnTo>
                    <a:pt x="3970" y="657"/>
                  </a:lnTo>
                  <a:lnTo>
                    <a:pt x="3979" y="675"/>
                  </a:lnTo>
                  <a:lnTo>
                    <a:pt x="4994" y="675"/>
                  </a:lnTo>
                  <a:lnTo>
                    <a:pt x="4773" y="631"/>
                  </a:lnTo>
                  <a:lnTo>
                    <a:pt x="4494" y="589"/>
                  </a:lnTo>
                  <a:lnTo>
                    <a:pt x="4268" y="559"/>
                  </a:lnTo>
                  <a:lnTo>
                    <a:pt x="4175" y="548"/>
                  </a:lnTo>
                  <a:lnTo>
                    <a:pt x="4034" y="432"/>
                  </a:lnTo>
                  <a:lnTo>
                    <a:pt x="3901" y="349"/>
                  </a:lnTo>
                  <a:lnTo>
                    <a:pt x="3698" y="260"/>
                  </a:lnTo>
                  <a:lnTo>
                    <a:pt x="3349" y="126"/>
                  </a:lnTo>
                  <a:lnTo>
                    <a:pt x="3330" y="120"/>
                  </a:lnTo>
                  <a:close/>
                  <a:moveTo>
                    <a:pt x="3312" y="113"/>
                  </a:moveTo>
                  <a:lnTo>
                    <a:pt x="2529" y="113"/>
                  </a:lnTo>
                  <a:lnTo>
                    <a:pt x="2554" y="580"/>
                  </a:lnTo>
                  <a:lnTo>
                    <a:pt x="2759" y="580"/>
                  </a:lnTo>
                  <a:lnTo>
                    <a:pt x="2649" y="120"/>
                  </a:lnTo>
                  <a:lnTo>
                    <a:pt x="3330" y="120"/>
                  </a:lnTo>
                  <a:lnTo>
                    <a:pt x="3312" y="113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6154535F-D5E1-45BD-9258-03688D2FD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8" y="6388"/>
              <a:ext cx="5666" cy="2256"/>
            </a:xfrm>
            <a:custGeom>
              <a:avLst/>
              <a:gdLst>
                <a:gd name="T0" fmla="+- 0 13414 7749"/>
                <a:gd name="T1" fmla="*/ T0 w 5666"/>
                <a:gd name="T2" fmla="+- 0 6750 6388"/>
                <a:gd name="T3" fmla="*/ 6750 h 2256"/>
                <a:gd name="T4" fmla="+- 0 13362 7749"/>
                <a:gd name="T5" fmla="*/ T4 w 5666"/>
                <a:gd name="T6" fmla="+- 0 6750 6388"/>
                <a:gd name="T7" fmla="*/ 6750 h 2256"/>
                <a:gd name="T8" fmla="+- 0 8868 7749"/>
                <a:gd name="T9" fmla="*/ T8 w 5666"/>
                <a:gd name="T10" fmla="+- 0 6750 6388"/>
                <a:gd name="T11" fmla="*/ 6750 h 2256"/>
                <a:gd name="T12" fmla="+- 0 8868 7749"/>
                <a:gd name="T13" fmla="*/ T12 w 5666"/>
                <a:gd name="T14" fmla="+- 0 6388 6388"/>
                <a:gd name="T15" fmla="*/ 6388 h 2256"/>
                <a:gd name="T16" fmla="+- 0 7749 7749"/>
                <a:gd name="T17" fmla="*/ T16 w 5666"/>
                <a:gd name="T18" fmla="+- 0 6388 6388"/>
                <a:gd name="T19" fmla="*/ 6388 h 2256"/>
                <a:gd name="T20" fmla="+- 0 7749 7749"/>
                <a:gd name="T21" fmla="*/ T20 w 5666"/>
                <a:gd name="T22" fmla="+- 0 6750 6388"/>
                <a:gd name="T23" fmla="*/ 6750 h 2256"/>
                <a:gd name="T24" fmla="+- 0 7800 7749"/>
                <a:gd name="T25" fmla="*/ T24 w 5666"/>
                <a:gd name="T26" fmla="+- 0 6750 6388"/>
                <a:gd name="T27" fmla="*/ 6750 h 2256"/>
                <a:gd name="T28" fmla="+- 0 7749 7749"/>
                <a:gd name="T29" fmla="*/ T28 w 5666"/>
                <a:gd name="T30" fmla="+- 0 6750 6388"/>
                <a:gd name="T31" fmla="*/ 6750 h 2256"/>
                <a:gd name="T32" fmla="+- 0 7749 7749"/>
                <a:gd name="T33" fmla="*/ T32 w 5666"/>
                <a:gd name="T34" fmla="+- 0 6802 6388"/>
                <a:gd name="T35" fmla="*/ 6802 h 2256"/>
                <a:gd name="T36" fmla="+- 0 7749 7749"/>
                <a:gd name="T37" fmla="*/ T36 w 5666"/>
                <a:gd name="T38" fmla="+- 0 8592 6388"/>
                <a:gd name="T39" fmla="*/ 8592 h 2256"/>
                <a:gd name="T40" fmla="+- 0 7800 7749"/>
                <a:gd name="T41" fmla="*/ T40 w 5666"/>
                <a:gd name="T42" fmla="+- 0 8592 6388"/>
                <a:gd name="T43" fmla="*/ 8592 h 2256"/>
                <a:gd name="T44" fmla="+- 0 7800 7749"/>
                <a:gd name="T45" fmla="*/ T44 w 5666"/>
                <a:gd name="T46" fmla="+- 0 6802 6388"/>
                <a:gd name="T47" fmla="*/ 6802 h 2256"/>
                <a:gd name="T48" fmla="+- 0 13362 7749"/>
                <a:gd name="T49" fmla="*/ T48 w 5666"/>
                <a:gd name="T50" fmla="+- 0 6802 6388"/>
                <a:gd name="T51" fmla="*/ 6802 h 2256"/>
                <a:gd name="T52" fmla="+- 0 13362 7749"/>
                <a:gd name="T53" fmla="*/ T52 w 5666"/>
                <a:gd name="T54" fmla="+- 0 8593 6388"/>
                <a:gd name="T55" fmla="*/ 8593 h 2256"/>
                <a:gd name="T56" fmla="+- 0 7800 7749"/>
                <a:gd name="T57" fmla="*/ T56 w 5666"/>
                <a:gd name="T58" fmla="+- 0 8593 6388"/>
                <a:gd name="T59" fmla="*/ 8593 h 2256"/>
                <a:gd name="T60" fmla="+- 0 7749 7749"/>
                <a:gd name="T61" fmla="*/ T60 w 5666"/>
                <a:gd name="T62" fmla="+- 0 8593 6388"/>
                <a:gd name="T63" fmla="*/ 8593 h 2256"/>
                <a:gd name="T64" fmla="+- 0 7749 7749"/>
                <a:gd name="T65" fmla="*/ T64 w 5666"/>
                <a:gd name="T66" fmla="+- 0 8644 6388"/>
                <a:gd name="T67" fmla="*/ 8644 h 2256"/>
                <a:gd name="T68" fmla="+- 0 7800 7749"/>
                <a:gd name="T69" fmla="*/ T68 w 5666"/>
                <a:gd name="T70" fmla="+- 0 8644 6388"/>
                <a:gd name="T71" fmla="*/ 8644 h 2256"/>
                <a:gd name="T72" fmla="+- 0 13362 7749"/>
                <a:gd name="T73" fmla="*/ T72 w 5666"/>
                <a:gd name="T74" fmla="+- 0 8644 6388"/>
                <a:gd name="T75" fmla="*/ 8644 h 2256"/>
                <a:gd name="T76" fmla="+- 0 13414 7749"/>
                <a:gd name="T77" fmla="*/ T76 w 5666"/>
                <a:gd name="T78" fmla="+- 0 8644 6388"/>
                <a:gd name="T79" fmla="*/ 8644 h 2256"/>
                <a:gd name="T80" fmla="+- 0 13414 7749"/>
                <a:gd name="T81" fmla="*/ T80 w 5666"/>
                <a:gd name="T82" fmla="+- 0 8593 6388"/>
                <a:gd name="T83" fmla="*/ 8593 h 2256"/>
                <a:gd name="T84" fmla="+- 0 13414 7749"/>
                <a:gd name="T85" fmla="*/ T84 w 5666"/>
                <a:gd name="T86" fmla="+- 0 6802 6388"/>
                <a:gd name="T87" fmla="*/ 6802 h 2256"/>
                <a:gd name="T88" fmla="+- 0 13414 7749"/>
                <a:gd name="T89" fmla="*/ T88 w 5666"/>
                <a:gd name="T90" fmla="+- 0 6750 6388"/>
                <a:gd name="T91" fmla="*/ 6750 h 22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</a:cxnLst>
              <a:rect l="0" t="0" r="r" b="b"/>
              <a:pathLst>
                <a:path w="5666" h="2256">
                  <a:moveTo>
                    <a:pt x="5665" y="362"/>
                  </a:moveTo>
                  <a:lnTo>
                    <a:pt x="5613" y="362"/>
                  </a:lnTo>
                  <a:lnTo>
                    <a:pt x="1119" y="362"/>
                  </a:lnTo>
                  <a:lnTo>
                    <a:pt x="1119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51" y="362"/>
                  </a:lnTo>
                  <a:lnTo>
                    <a:pt x="0" y="362"/>
                  </a:lnTo>
                  <a:lnTo>
                    <a:pt x="0" y="414"/>
                  </a:lnTo>
                  <a:lnTo>
                    <a:pt x="0" y="2204"/>
                  </a:lnTo>
                  <a:lnTo>
                    <a:pt x="51" y="2204"/>
                  </a:lnTo>
                  <a:lnTo>
                    <a:pt x="51" y="414"/>
                  </a:lnTo>
                  <a:lnTo>
                    <a:pt x="5613" y="414"/>
                  </a:lnTo>
                  <a:lnTo>
                    <a:pt x="5613" y="2205"/>
                  </a:lnTo>
                  <a:lnTo>
                    <a:pt x="51" y="2205"/>
                  </a:lnTo>
                  <a:lnTo>
                    <a:pt x="0" y="2205"/>
                  </a:lnTo>
                  <a:lnTo>
                    <a:pt x="0" y="2256"/>
                  </a:lnTo>
                  <a:lnTo>
                    <a:pt x="51" y="2256"/>
                  </a:lnTo>
                  <a:lnTo>
                    <a:pt x="5613" y="2256"/>
                  </a:lnTo>
                  <a:lnTo>
                    <a:pt x="5665" y="2256"/>
                  </a:lnTo>
                  <a:lnTo>
                    <a:pt x="5665" y="2205"/>
                  </a:lnTo>
                  <a:lnTo>
                    <a:pt x="5665" y="414"/>
                  </a:lnTo>
                  <a:lnTo>
                    <a:pt x="5665" y="362"/>
                  </a:lnTo>
                  <a:close/>
                </a:path>
              </a:pathLst>
            </a:cu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15EBFF0A-77E1-4E54-9E8A-F6D86740A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0" y="6453"/>
              <a:ext cx="683" cy="248"/>
            </a:xfrm>
            <a:custGeom>
              <a:avLst/>
              <a:gdLst>
                <a:gd name="T0" fmla="+- 0 8010 7970"/>
                <a:gd name="T1" fmla="*/ T0 w 683"/>
                <a:gd name="T2" fmla="+- 0 6468 6454"/>
                <a:gd name="T3" fmla="*/ 6468 h 248"/>
                <a:gd name="T4" fmla="+- 0 7973 7970"/>
                <a:gd name="T5" fmla="*/ T4 w 683"/>
                <a:gd name="T6" fmla="+- 0 6527 6454"/>
                <a:gd name="T7" fmla="*/ 6527 h 248"/>
                <a:gd name="T8" fmla="+- 0 7971 7970"/>
                <a:gd name="T9" fmla="*/ T8 w 683"/>
                <a:gd name="T10" fmla="+- 0 6609 6454"/>
                <a:gd name="T11" fmla="*/ 6609 h 248"/>
                <a:gd name="T12" fmla="+- 0 7996 7970"/>
                <a:gd name="T13" fmla="*/ T12 w 683"/>
                <a:gd name="T14" fmla="+- 0 6677 6454"/>
                <a:gd name="T15" fmla="*/ 6677 h 248"/>
                <a:gd name="T16" fmla="+- 0 8066 7970"/>
                <a:gd name="T17" fmla="*/ T16 w 683"/>
                <a:gd name="T18" fmla="+- 0 6702 6454"/>
                <a:gd name="T19" fmla="*/ 6702 h 248"/>
                <a:gd name="T20" fmla="+- 0 8118 7970"/>
                <a:gd name="T21" fmla="*/ T20 w 683"/>
                <a:gd name="T22" fmla="+- 0 6691 6454"/>
                <a:gd name="T23" fmla="*/ 6691 h 248"/>
                <a:gd name="T24" fmla="+- 0 8066 7970"/>
                <a:gd name="T25" fmla="*/ T24 w 683"/>
                <a:gd name="T26" fmla="+- 0 6673 6454"/>
                <a:gd name="T27" fmla="*/ 6673 h 248"/>
                <a:gd name="T28" fmla="+- 0 8005 7970"/>
                <a:gd name="T29" fmla="*/ T28 w 683"/>
                <a:gd name="T30" fmla="+- 0 6607 6454"/>
                <a:gd name="T31" fmla="*/ 6607 h 248"/>
                <a:gd name="T32" fmla="+- 0 8021 7970"/>
                <a:gd name="T33" fmla="*/ T32 w 683"/>
                <a:gd name="T34" fmla="+- 0 6500 6454"/>
                <a:gd name="T35" fmla="*/ 6500 h 248"/>
                <a:gd name="T36" fmla="+- 0 8137 7970"/>
                <a:gd name="T37" fmla="*/ T36 w 683"/>
                <a:gd name="T38" fmla="+- 0 6477 6454"/>
                <a:gd name="T39" fmla="*/ 6477 h 248"/>
                <a:gd name="T40" fmla="+- 0 8095 7970"/>
                <a:gd name="T41" fmla="*/ T40 w 683"/>
                <a:gd name="T42" fmla="+- 0 6457 6454"/>
                <a:gd name="T43" fmla="*/ 6457 h 248"/>
                <a:gd name="T44" fmla="+- 0 8134 7970"/>
                <a:gd name="T45" fmla="*/ T44 w 683"/>
                <a:gd name="T46" fmla="+- 0 6618 6454"/>
                <a:gd name="T47" fmla="*/ 6618 h 248"/>
                <a:gd name="T48" fmla="+- 0 8128 7970"/>
                <a:gd name="T49" fmla="*/ T48 w 683"/>
                <a:gd name="T50" fmla="+- 0 6626 6454"/>
                <a:gd name="T51" fmla="*/ 6626 h 248"/>
                <a:gd name="T52" fmla="+- 0 8107 7970"/>
                <a:gd name="T53" fmla="*/ T52 w 683"/>
                <a:gd name="T54" fmla="+- 0 6662 6454"/>
                <a:gd name="T55" fmla="*/ 6662 h 248"/>
                <a:gd name="T56" fmla="+- 0 8066 7970"/>
                <a:gd name="T57" fmla="*/ T56 w 683"/>
                <a:gd name="T58" fmla="+- 0 6673 6454"/>
                <a:gd name="T59" fmla="*/ 6673 h 248"/>
                <a:gd name="T60" fmla="+- 0 8158 7970"/>
                <a:gd name="T61" fmla="*/ T60 w 683"/>
                <a:gd name="T62" fmla="+- 0 6651 6454"/>
                <a:gd name="T63" fmla="*/ 6651 h 248"/>
                <a:gd name="T64" fmla="+- 0 8162 7970"/>
                <a:gd name="T65" fmla="*/ T64 w 683"/>
                <a:gd name="T66" fmla="+- 0 6621 6454"/>
                <a:gd name="T67" fmla="*/ 6621 h 248"/>
                <a:gd name="T68" fmla="+- 0 8143 7970"/>
                <a:gd name="T69" fmla="*/ T68 w 683"/>
                <a:gd name="T70" fmla="+- 0 6483 6454"/>
                <a:gd name="T71" fmla="*/ 6483 h 248"/>
                <a:gd name="T72" fmla="+- 0 8099 7970"/>
                <a:gd name="T73" fmla="*/ T72 w 683"/>
                <a:gd name="T74" fmla="+- 0 6489 6454"/>
                <a:gd name="T75" fmla="*/ 6489 h 248"/>
                <a:gd name="T76" fmla="+- 0 8124 7970"/>
                <a:gd name="T77" fmla="*/ T76 w 683"/>
                <a:gd name="T78" fmla="+- 0 6518 6454"/>
                <a:gd name="T79" fmla="*/ 6518 h 248"/>
                <a:gd name="T80" fmla="+- 0 8157 7970"/>
                <a:gd name="T81" fmla="*/ T80 w 683"/>
                <a:gd name="T82" fmla="+- 0 6538 6454"/>
                <a:gd name="T83" fmla="*/ 6538 h 248"/>
                <a:gd name="T84" fmla="+- 0 8163 7970"/>
                <a:gd name="T85" fmla="*/ T84 w 683"/>
                <a:gd name="T86" fmla="+- 0 6530 6454"/>
                <a:gd name="T87" fmla="*/ 6530 h 248"/>
                <a:gd name="T88" fmla="+- 0 8145 7970"/>
                <a:gd name="T89" fmla="*/ T88 w 683"/>
                <a:gd name="T90" fmla="+- 0 6485 6454"/>
                <a:gd name="T91" fmla="*/ 6485 h 248"/>
                <a:gd name="T92" fmla="+- 0 8288 7970"/>
                <a:gd name="T93" fmla="*/ T92 w 683"/>
                <a:gd name="T94" fmla="+- 0 6460 6454"/>
                <a:gd name="T95" fmla="*/ 6460 h 248"/>
                <a:gd name="T96" fmla="+- 0 8201 7970"/>
                <a:gd name="T97" fmla="*/ T96 w 683"/>
                <a:gd name="T98" fmla="+- 0 6693 6454"/>
                <a:gd name="T99" fmla="*/ 6693 h 248"/>
                <a:gd name="T100" fmla="+- 0 8227 7970"/>
                <a:gd name="T101" fmla="*/ T100 w 683"/>
                <a:gd name="T102" fmla="+- 0 6698 6454"/>
                <a:gd name="T103" fmla="*/ 6698 h 248"/>
                <a:gd name="T104" fmla="+- 0 8234 7970"/>
                <a:gd name="T105" fmla="*/ T104 w 683"/>
                <a:gd name="T106" fmla="+- 0 6693 6454"/>
                <a:gd name="T107" fmla="*/ 6693 h 248"/>
                <a:gd name="T108" fmla="+- 0 8263 7970"/>
                <a:gd name="T109" fmla="*/ T108 w 683"/>
                <a:gd name="T110" fmla="+- 0 6614 6454"/>
                <a:gd name="T111" fmla="*/ 6614 h 248"/>
                <a:gd name="T112" fmla="+- 0 8330 7970"/>
                <a:gd name="T113" fmla="*/ T112 w 683"/>
                <a:gd name="T114" fmla="+- 0 6460 6454"/>
                <a:gd name="T115" fmla="*/ 6460 h 248"/>
                <a:gd name="T116" fmla="+- 0 8385 7970"/>
                <a:gd name="T117" fmla="*/ T116 w 683"/>
                <a:gd name="T118" fmla="+- 0 6693 6454"/>
                <a:gd name="T119" fmla="*/ 6693 h 248"/>
                <a:gd name="T120" fmla="+- 0 8389 7970"/>
                <a:gd name="T121" fmla="*/ T120 w 683"/>
                <a:gd name="T122" fmla="+- 0 6698 6454"/>
                <a:gd name="T123" fmla="*/ 6698 h 248"/>
                <a:gd name="T124" fmla="+- 0 8417 7970"/>
                <a:gd name="T125" fmla="*/ T124 w 683"/>
                <a:gd name="T126" fmla="+- 0 6695 6454"/>
                <a:gd name="T127" fmla="*/ 6695 h 248"/>
                <a:gd name="T128" fmla="+- 0 8400 7970"/>
                <a:gd name="T129" fmla="*/ T128 w 683"/>
                <a:gd name="T130" fmla="+- 0 6644 6454"/>
                <a:gd name="T131" fmla="*/ 6644 h 248"/>
                <a:gd name="T132" fmla="+- 0 8389 7970"/>
                <a:gd name="T133" fmla="*/ T132 w 683"/>
                <a:gd name="T134" fmla="+- 0 6614 6454"/>
                <a:gd name="T135" fmla="*/ 6614 h 248"/>
                <a:gd name="T136" fmla="+- 0 8475 7970"/>
                <a:gd name="T137" fmla="*/ T136 w 683"/>
                <a:gd name="T138" fmla="+- 0 6458 6454"/>
                <a:gd name="T139" fmla="*/ 6458 h 248"/>
                <a:gd name="T140" fmla="+- 0 8472 7970"/>
                <a:gd name="T141" fmla="*/ T140 w 683"/>
                <a:gd name="T142" fmla="+- 0 6695 6454"/>
                <a:gd name="T143" fmla="*/ 6695 h 248"/>
                <a:gd name="T144" fmla="+- 0 8499 7970"/>
                <a:gd name="T145" fmla="*/ T144 w 683"/>
                <a:gd name="T146" fmla="+- 0 6698 6454"/>
                <a:gd name="T147" fmla="*/ 6698 h 248"/>
                <a:gd name="T148" fmla="+- 0 8505 7970"/>
                <a:gd name="T149" fmla="*/ T148 w 683"/>
                <a:gd name="T150" fmla="+- 0 6693 6454"/>
                <a:gd name="T151" fmla="*/ 6693 h 248"/>
                <a:gd name="T152" fmla="+- 0 8610 7970"/>
                <a:gd name="T153" fmla="*/ T152 w 683"/>
                <a:gd name="T154" fmla="+- 0 6592 6454"/>
                <a:gd name="T155" fmla="*/ 6592 h 248"/>
                <a:gd name="T156" fmla="+- 0 8635 7970"/>
                <a:gd name="T157" fmla="*/ T156 w 683"/>
                <a:gd name="T158" fmla="+- 0 6572 6454"/>
                <a:gd name="T159" fmla="*/ 6572 h 248"/>
                <a:gd name="T160" fmla="+- 0 8626 7970"/>
                <a:gd name="T161" fmla="*/ T160 w 683"/>
                <a:gd name="T162" fmla="+- 0 6476 6454"/>
                <a:gd name="T163" fmla="*/ 6476 h 248"/>
                <a:gd name="T164" fmla="+- 0 8564 7970"/>
                <a:gd name="T165" fmla="*/ T164 w 683"/>
                <a:gd name="T166" fmla="+- 0 6457 6454"/>
                <a:gd name="T167" fmla="*/ 6457 h 248"/>
                <a:gd name="T168" fmla="+- 0 8617 7970"/>
                <a:gd name="T169" fmla="*/ T168 w 683"/>
                <a:gd name="T170" fmla="+- 0 6692 6454"/>
                <a:gd name="T171" fmla="*/ 6692 h 248"/>
                <a:gd name="T172" fmla="+- 0 8626 7970"/>
                <a:gd name="T173" fmla="*/ T172 w 683"/>
                <a:gd name="T174" fmla="+- 0 6698 6454"/>
                <a:gd name="T175" fmla="*/ 6698 h 248"/>
                <a:gd name="T176" fmla="+- 0 8652 7970"/>
                <a:gd name="T177" fmla="*/ T176 w 683"/>
                <a:gd name="T178" fmla="+- 0 6695 6454"/>
                <a:gd name="T179" fmla="*/ 6695 h 248"/>
                <a:gd name="T180" fmla="+- 0 8652 7970"/>
                <a:gd name="T181" fmla="*/ T180 w 683"/>
                <a:gd name="T182" fmla="+- 0 6688 6454"/>
                <a:gd name="T183" fmla="*/ 6688 h 248"/>
                <a:gd name="T184" fmla="+- 0 8585 7970"/>
                <a:gd name="T185" fmla="*/ T184 w 683"/>
                <a:gd name="T186" fmla="+- 0 6489 6454"/>
                <a:gd name="T187" fmla="*/ 6489 h 248"/>
                <a:gd name="T188" fmla="+- 0 8610 7970"/>
                <a:gd name="T189" fmla="*/ T188 w 683"/>
                <a:gd name="T190" fmla="+- 0 6548 6454"/>
                <a:gd name="T191" fmla="*/ 6548 h 248"/>
                <a:gd name="T192" fmla="+- 0 8635 7970"/>
                <a:gd name="T193" fmla="*/ T192 w 683"/>
                <a:gd name="T194" fmla="+- 0 6572 6454"/>
                <a:gd name="T195" fmla="*/ 6572 h 248"/>
                <a:gd name="T196" fmla="+- 0 8648 7970"/>
                <a:gd name="T197" fmla="*/ T196 w 683"/>
                <a:gd name="T198" fmla="+- 0 6530 6454"/>
                <a:gd name="T199" fmla="*/ 6530 h 24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</a:cxnLst>
              <a:rect l="0" t="0" r="r" b="b"/>
              <a:pathLst>
                <a:path w="683" h="248">
                  <a:moveTo>
                    <a:pt x="96" y="0"/>
                  </a:moveTo>
                  <a:lnTo>
                    <a:pt x="75" y="1"/>
                  </a:lnTo>
                  <a:lnTo>
                    <a:pt x="56" y="6"/>
                  </a:lnTo>
                  <a:lnTo>
                    <a:pt x="40" y="14"/>
                  </a:lnTo>
                  <a:lnTo>
                    <a:pt x="26" y="25"/>
                  </a:lnTo>
                  <a:lnTo>
                    <a:pt x="16" y="39"/>
                  </a:lnTo>
                  <a:lnTo>
                    <a:pt x="8" y="55"/>
                  </a:lnTo>
                  <a:lnTo>
                    <a:pt x="3" y="73"/>
                  </a:lnTo>
                  <a:lnTo>
                    <a:pt x="1" y="93"/>
                  </a:lnTo>
                  <a:lnTo>
                    <a:pt x="0" y="95"/>
                  </a:lnTo>
                  <a:lnTo>
                    <a:pt x="0" y="146"/>
                  </a:lnTo>
                  <a:lnTo>
                    <a:pt x="1" y="155"/>
                  </a:lnTo>
                  <a:lnTo>
                    <a:pt x="3" y="175"/>
                  </a:lnTo>
                  <a:lnTo>
                    <a:pt x="8" y="194"/>
                  </a:lnTo>
                  <a:lnTo>
                    <a:pt x="16" y="209"/>
                  </a:lnTo>
                  <a:lnTo>
                    <a:pt x="26" y="223"/>
                  </a:lnTo>
                  <a:lnTo>
                    <a:pt x="39" y="234"/>
                  </a:lnTo>
                  <a:lnTo>
                    <a:pt x="56" y="242"/>
                  </a:lnTo>
                  <a:lnTo>
                    <a:pt x="75" y="246"/>
                  </a:lnTo>
                  <a:lnTo>
                    <a:pt x="96" y="248"/>
                  </a:lnTo>
                  <a:lnTo>
                    <a:pt x="111" y="247"/>
                  </a:lnTo>
                  <a:lnTo>
                    <a:pt x="125" y="245"/>
                  </a:lnTo>
                  <a:lnTo>
                    <a:pt x="137" y="242"/>
                  </a:lnTo>
                  <a:lnTo>
                    <a:pt x="148" y="237"/>
                  </a:lnTo>
                  <a:lnTo>
                    <a:pt x="158" y="231"/>
                  </a:lnTo>
                  <a:lnTo>
                    <a:pt x="167" y="225"/>
                  </a:lnTo>
                  <a:lnTo>
                    <a:pt x="173" y="219"/>
                  </a:lnTo>
                  <a:lnTo>
                    <a:pt x="96" y="219"/>
                  </a:lnTo>
                  <a:lnTo>
                    <a:pt x="70" y="214"/>
                  </a:lnTo>
                  <a:lnTo>
                    <a:pt x="51" y="202"/>
                  </a:lnTo>
                  <a:lnTo>
                    <a:pt x="40" y="182"/>
                  </a:lnTo>
                  <a:lnTo>
                    <a:pt x="35" y="153"/>
                  </a:lnTo>
                  <a:lnTo>
                    <a:pt x="35" y="148"/>
                  </a:lnTo>
                  <a:lnTo>
                    <a:pt x="35" y="95"/>
                  </a:lnTo>
                  <a:lnTo>
                    <a:pt x="40" y="66"/>
                  </a:lnTo>
                  <a:lnTo>
                    <a:pt x="51" y="46"/>
                  </a:lnTo>
                  <a:lnTo>
                    <a:pt x="70" y="33"/>
                  </a:lnTo>
                  <a:lnTo>
                    <a:pt x="96" y="29"/>
                  </a:lnTo>
                  <a:lnTo>
                    <a:pt x="173" y="29"/>
                  </a:lnTo>
                  <a:lnTo>
                    <a:pt x="167" y="23"/>
                  </a:lnTo>
                  <a:lnTo>
                    <a:pt x="158" y="17"/>
                  </a:lnTo>
                  <a:lnTo>
                    <a:pt x="148" y="11"/>
                  </a:lnTo>
                  <a:lnTo>
                    <a:pt x="137" y="6"/>
                  </a:lnTo>
                  <a:lnTo>
                    <a:pt x="125" y="3"/>
                  </a:lnTo>
                  <a:lnTo>
                    <a:pt x="111" y="1"/>
                  </a:lnTo>
                  <a:lnTo>
                    <a:pt x="96" y="0"/>
                  </a:lnTo>
                  <a:close/>
                  <a:moveTo>
                    <a:pt x="188" y="164"/>
                  </a:moveTo>
                  <a:lnTo>
                    <a:pt x="164" y="164"/>
                  </a:lnTo>
                  <a:lnTo>
                    <a:pt x="162" y="164"/>
                  </a:lnTo>
                  <a:lnTo>
                    <a:pt x="160" y="167"/>
                  </a:lnTo>
                  <a:lnTo>
                    <a:pt x="159" y="169"/>
                  </a:lnTo>
                  <a:lnTo>
                    <a:pt x="158" y="172"/>
                  </a:lnTo>
                  <a:lnTo>
                    <a:pt x="155" y="184"/>
                  </a:lnTo>
                  <a:lnTo>
                    <a:pt x="150" y="194"/>
                  </a:lnTo>
                  <a:lnTo>
                    <a:pt x="144" y="202"/>
                  </a:lnTo>
                  <a:lnTo>
                    <a:pt x="137" y="208"/>
                  </a:lnTo>
                  <a:lnTo>
                    <a:pt x="129" y="213"/>
                  </a:lnTo>
                  <a:lnTo>
                    <a:pt x="119" y="216"/>
                  </a:lnTo>
                  <a:lnTo>
                    <a:pt x="108" y="218"/>
                  </a:lnTo>
                  <a:lnTo>
                    <a:pt x="96" y="219"/>
                  </a:lnTo>
                  <a:lnTo>
                    <a:pt x="173" y="219"/>
                  </a:lnTo>
                  <a:lnTo>
                    <a:pt x="175" y="217"/>
                  </a:lnTo>
                  <a:lnTo>
                    <a:pt x="181" y="209"/>
                  </a:lnTo>
                  <a:lnTo>
                    <a:pt x="188" y="197"/>
                  </a:lnTo>
                  <a:lnTo>
                    <a:pt x="192" y="184"/>
                  </a:lnTo>
                  <a:lnTo>
                    <a:pt x="193" y="171"/>
                  </a:lnTo>
                  <a:lnTo>
                    <a:pt x="193" y="169"/>
                  </a:lnTo>
                  <a:lnTo>
                    <a:pt x="192" y="167"/>
                  </a:lnTo>
                  <a:lnTo>
                    <a:pt x="191" y="166"/>
                  </a:lnTo>
                  <a:lnTo>
                    <a:pt x="189" y="165"/>
                  </a:lnTo>
                  <a:lnTo>
                    <a:pt x="188" y="164"/>
                  </a:lnTo>
                  <a:close/>
                  <a:moveTo>
                    <a:pt x="173" y="29"/>
                  </a:moveTo>
                  <a:lnTo>
                    <a:pt x="96" y="29"/>
                  </a:lnTo>
                  <a:lnTo>
                    <a:pt x="108" y="30"/>
                  </a:lnTo>
                  <a:lnTo>
                    <a:pt x="119" y="32"/>
                  </a:lnTo>
                  <a:lnTo>
                    <a:pt x="129" y="35"/>
                  </a:lnTo>
                  <a:lnTo>
                    <a:pt x="137" y="40"/>
                  </a:lnTo>
                  <a:lnTo>
                    <a:pt x="144" y="46"/>
                  </a:lnTo>
                  <a:lnTo>
                    <a:pt x="150" y="54"/>
                  </a:lnTo>
                  <a:lnTo>
                    <a:pt x="154" y="64"/>
                  </a:lnTo>
                  <a:lnTo>
                    <a:pt x="158" y="76"/>
                  </a:lnTo>
                  <a:lnTo>
                    <a:pt x="159" y="81"/>
                  </a:lnTo>
                  <a:lnTo>
                    <a:pt x="162" y="84"/>
                  </a:lnTo>
                  <a:lnTo>
                    <a:pt x="187" y="84"/>
                  </a:lnTo>
                  <a:lnTo>
                    <a:pt x="189" y="83"/>
                  </a:lnTo>
                  <a:lnTo>
                    <a:pt x="192" y="81"/>
                  </a:lnTo>
                  <a:lnTo>
                    <a:pt x="193" y="79"/>
                  </a:lnTo>
                  <a:lnTo>
                    <a:pt x="193" y="76"/>
                  </a:lnTo>
                  <a:lnTo>
                    <a:pt x="192" y="63"/>
                  </a:lnTo>
                  <a:lnTo>
                    <a:pt x="188" y="51"/>
                  </a:lnTo>
                  <a:lnTo>
                    <a:pt x="181" y="39"/>
                  </a:lnTo>
                  <a:lnTo>
                    <a:pt x="175" y="31"/>
                  </a:lnTo>
                  <a:lnTo>
                    <a:pt x="173" y="29"/>
                  </a:lnTo>
                  <a:close/>
                  <a:moveTo>
                    <a:pt x="356" y="3"/>
                  </a:moveTo>
                  <a:lnTo>
                    <a:pt x="322" y="3"/>
                  </a:lnTo>
                  <a:lnTo>
                    <a:pt x="318" y="6"/>
                  </a:lnTo>
                  <a:lnTo>
                    <a:pt x="316" y="11"/>
                  </a:lnTo>
                  <a:lnTo>
                    <a:pt x="231" y="234"/>
                  </a:lnTo>
                  <a:lnTo>
                    <a:pt x="231" y="239"/>
                  </a:lnTo>
                  <a:lnTo>
                    <a:pt x="231" y="241"/>
                  </a:lnTo>
                  <a:lnTo>
                    <a:pt x="234" y="244"/>
                  </a:lnTo>
                  <a:lnTo>
                    <a:pt x="236" y="244"/>
                  </a:lnTo>
                  <a:lnTo>
                    <a:pt x="257" y="244"/>
                  </a:lnTo>
                  <a:lnTo>
                    <a:pt x="259" y="244"/>
                  </a:lnTo>
                  <a:lnTo>
                    <a:pt x="262" y="241"/>
                  </a:lnTo>
                  <a:lnTo>
                    <a:pt x="263" y="240"/>
                  </a:lnTo>
                  <a:lnTo>
                    <a:pt x="264" y="239"/>
                  </a:lnTo>
                  <a:lnTo>
                    <a:pt x="283" y="190"/>
                  </a:lnTo>
                  <a:lnTo>
                    <a:pt x="430" y="190"/>
                  </a:lnTo>
                  <a:lnTo>
                    <a:pt x="419" y="160"/>
                  </a:lnTo>
                  <a:lnTo>
                    <a:pt x="293" y="160"/>
                  </a:lnTo>
                  <a:lnTo>
                    <a:pt x="339" y="38"/>
                  </a:lnTo>
                  <a:lnTo>
                    <a:pt x="372" y="38"/>
                  </a:lnTo>
                  <a:lnTo>
                    <a:pt x="362" y="11"/>
                  </a:lnTo>
                  <a:lnTo>
                    <a:pt x="360" y="6"/>
                  </a:lnTo>
                  <a:lnTo>
                    <a:pt x="356" y="3"/>
                  </a:lnTo>
                  <a:close/>
                  <a:moveTo>
                    <a:pt x="430" y="190"/>
                  </a:moveTo>
                  <a:lnTo>
                    <a:pt x="396" y="190"/>
                  </a:lnTo>
                  <a:lnTo>
                    <a:pt x="415" y="239"/>
                  </a:lnTo>
                  <a:lnTo>
                    <a:pt x="415" y="240"/>
                  </a:lnTo>
                  <a:lnTo>
                    <a:pt x="416" y="241"/>
                  </a:lnTo>
                  <a:lnTo>
                    <a:pt x="417" y="243"/>
                  </a:lnTo>
                  <a:lnTo>
                    <a:pt x="419" y="244"/>
                  </a:lnTo>
                  <a:lnTo>
                    <a:pt x="421" y="244"/>
                  </a:lnTo>
                  <a:lnTo>
                    <a:pt x="443" y="244"/>
                  </a:lnTo>
                  <a:lnTo>
                    <a:pt x="444" y="244"/>
                  </a:lnTo>
                  <a:lnTo>
                    <a:pt x="447" y="241"/>
                  </a:lnTo>
                  <a:lnTo>
                    <a:pt x="448" y="239"/>
                  </a:lnTo>
                  <a:lnTo>
                    <a:pt x="448" y="238"/>
                  </a:lnTo>
                  <a:lnTo>
                    <a:pt x="447" y="234"/>
                  </a:lnTo>
                  <a:lnTo>
                    <a:pt x="430" y="190"/>
                  </a:lnTo>
                  <a:close/>
                  <a:moveTo>
                    <a:pt x="372" y="38"/>
                  </a:moveTo>
                  <a:lnTo>
                    <a:pt x="339" y="38"/>
                  </a:lnTo>
                  <a:lnTo>
                    <a:pt x="386" y="160"/>
                  </a:lnTo>
                  <a:lnTo>
                    <a:pt x="419" y="160"/>
                  </a:lnTo>
                  <a:lnTo>
                    <a:pt x="372" y="38"/>
                  </a:lnTo>
                  <a:close/>
                  <a:moveTo>
                    <a:pt x="594" y="3"/>
                  </a:moveTo>
                  <a:lnTo>
                    <a:pt x="507" y="3"/>
                  </a:lnTo>
                  <a:lnTo>
                    <a:pt x="505" y="4"/>
                  </a:lnTo>
                  <a:lnTo>
                    <a:pt x="502" y="7"/>
                  </a:lnTo>
                  <a:lnTo>
                    <a:pt x="502" y="9"/>
                  </a:lnTo>
                  <a:lnTo>
                    <a:pt x="502" y="239"/>
                  </a:lnTo>
                  <a:lnTo>
                    <a:pt x="502" y="241"/>
                  </a:lnTo>
                  <a:lnTo>
                    <a:pt x="504" y="242"/>
                  </a:lnTo>
                  <a:lnTo>
                    <a:pt x="505" y="244"/>
                  </a:lnTo>
                  <a:lnTo>
                    <a:pt x="507" y="244"/>
                  </a:lnTo>
                  <a:lnTo>
                    <a:pt x="529" y="244"/>
                  </a:lnTo>
                  <a:lnTo>
                    <a:pt x="531" y="244"/>
                  </a:lnTo>
                  <a:lnTo>
                    <a:pt x="533" y="242"/>
                  </a:lnTo>
                  <a:lnTo>
                    <a:pt x="535" y="241"/>
                  </a:lnTo>
                  <a:lnTo>
                    <a:pt x="535" y="239"/>
                  </a:lnTo>
                  <a:lnTo>
                    <a:pt x="535" y="148"/>
                  </a:lnTo>
                  <a:lnTo>
                    <a:pt x="632" y="148"/>
                  </a:lnTo>
                  <a:lnTo>
                    <a:pt x="629" y="142"/>
                  </a:lnTo>
                  <a:lnTo>
                    <a:pt x="640" y="138"/>
                  </a:lnTo>
                  <a:lnTo>
                    <a:pt x="650" y="133"/>
                  </a:lnTo>
                  <a:lnTo>
                    <a:pt x="658" y="127"/>
                  </a:lnTo>
                  <a:lnTo>
                    <a:pt x="665" y="119"/>
                  </a:lnTo>
                  <a:lnTo>
                    <a:pt x="665" y="118"/>
                  </a:lnTo>
                  <a:lnTo>
                    <a:pt x="535" y="118"/>
                  </a:lnTo>
                  <a:lnTo>
                    <a:pt x="535" y="32"/>
                  </a:lnTo>
                  <a:lnTo>
                    <a:pt x="665" y="32"/>
                  </a:lnTo>
                  <a:lnTo>
                    <a:pt x="656" y="22"/>
                  </a:lnTo>
                  <a:lnTo>
                    <a:pt x="643" y="14"/>
                  </a:lnTo>
                  <a:lnTo>
                    <a:pt x="629" y="8"/>
                  </a:lnTo>
                  <a:lnTo>
                    <a:pt x="612" y="5"/>
                  </a:lnTo>
                  <a:lnTo>
                    <a:pt x="594" y="3"/>
                  </a:lnTo>
                  <a:close/>
                  <a:moveTo>
                    <a:pt x="632" y="148"/>
                  </a:moveTo>
                  <a:lnTo>
                    <a:pt x="596" y="148"/>
                  </a:lnTo>
                  <a:lnTo>
                    <a:pt x="646" y="235"/>
                  </a:lnTo>
                  <a:lnTo>
                    <a:pt x="647" y="238"/>
                  </a:lnTo>
                  <a:lnTo>
                    <a:pt x="649" y="240"/>
                  </a:lnTo>
                  <a:lnTo>
                    <a:pt x="651" y="242"/>
                  </a:lnTo>
                  <a:lnTo>
                    <a:pt x="653" y="244"/>
                  </a:lnTo>
                  <a:lnTo>
                    <a:pt x="656" y="244"/>
                  </a:lnTo>
                  <a:lnTo>
                    <a:pt x="677" y="244"/>
                  </a:lnTo>
                  <a:lnTo>
                    <a:pt x="679" y="244"/>
                  </a:lnTo>
                  <a:lnTo>
                    <a:pt x="680" y="242"/>
                  </a:lnTo>
                  <a:lnTo>
                    <a:pt x="682" y="241"/>
                  </a:lnTo>
                  <a:lnTo>
                    <a:pt x="683" y="239"/>
                  </a:lnTo>
                  <a:lnTo>
                    <a:pt x="683" y="236"/>
                  </a:lnTo>
                  <a:lnTo>
                    <a:pt x="682" y="235"/>
                  </a:lnTo>
                  <a:lnTo>
                    <a:pt x="682" y="234"/>
                  </a:lnTo>
                  <a:lnTo>
                    <a:pt x="632" y="148"/>
                  </a:lnTo>
                  <a:close/>
                  <a:moveTo>
                    <a:pt x="665" y="32"/>
                  </a:moveTo>
                  <a:lnTo>
                    <a:pt x="592" y="32"/>
                  </a:lnTo>
                  <a:lnTo>
                    <a:pt x="615" y="35"/>
                  </a:lnTo>
                  <a:lnTo>
                    <a:pt x="631" y="43"/>
                  </a:lnTo>
                  <a:lnTo>
                    <a:pt x="640" y="57"/>
                  </a:lnTo>
                  <a:lnTo>
                    <a:pt x="644" y="75"/>
                  </a:lnTo>
                  <a:lnTo>
                    <a:pt x="640" y="94"/>
                  </a:lnTo>
                  <a:lnTo>
                    <a:pt x="631" y="108"/>
                  </a:lnTo>
                  <a:lnTo>
                    <a:pt x="615" y="116"/>
                  </a:lnTo>
                  <a:lnTo>
                    <a:pt x="592" y="118"/>
                  </a:lnTo>
                  <a:lnTo>
                    <a:pt x="665" y="118"/>
                  </a:lnTo>
                  <a:lnTo>
                    <a:pt x="671" y="110"/>
                  </a:lnTo>
                  <a:lnTo>
                    <a:pt x="675" y="100"/>
                  </a:lnTo>
                  <a:lnTo>
                    <a:pt x="677" y="88"/>
                  </a:lnTo>
                  <a:lnTo>
                    <a:pt x="678" y="76"/>
                  </a:lnTo>
                  <a:lnTo>
                    <a:pt x="677" y="59"/>
                  </a:lnTo>
                  <a:lnTo>
                    <a:pt x="672" y="45"/>
                  </a:lnTo>
                  <a:lnTo>
                    <a:pt x="665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3" name="AutoShape 14">
              <a:extLst>
                <a:ext uri="{FF2B5EF4-FFF2-40B4-BE49-F238E27FC236}">
                  <a16:creationId xmlns:a16="http://schemas.microsoft.com/office/drawing/2014/main" id="{B01FC286-0510-4BB6-BC47-2920A5D24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5" y="3460"/>
              <a:ext cx="3341" cy="3186"/>
            </a:xfrm>
            <a:custGeom>
              <a:avLst/>
              <a:gdLst>
                <a:gd name="T0" fmla="+- 0 10160 9006"/>
                <a:gd name="T1" fmla="*/ T0 w 3341"/>
                <a:gd name="T2" fmla="+- 0 3461 3461"/>
                <a:gd name="T3" fmla="*/ 3461 h 3186"/>
                <a:gd name="T4" fmla="+- 0 10108 9006"/>
                <a:gd name="T5" fmla="*/ T4 w 3341"/>
                <a:gd name="T6" fmla="+- 0 3461 3461"/>
                <a:gd name="T7" fmla="*/ 3461 h 3186"/>
                <a:gd name="T8" fmla="+- 0 10108 9006"/>
                <a:gd name="T9" fmla="*/ T8 w 3341"/>
                <a:gd name="T10" fmla="+- 0 3513 3461"/>
                <a:gd name="T11" fmla="*/ 3513 h 3186"/>
                <a:gd name="T12" fmla="+- 0 10108 9006"/>
                <a:gd name="T13" fmla="*/ T12 w 3341"/>
                <a:gd name="T14" fmla="+- 0 6595 3461"/>
                <a:gd name="T15" fmla="*/ 6595 h 3186"/>
                <a:gd name="T16" fmla="+- 0 9058 9006"/>
                <a:gd name="T17" fmla="*/ T16 w 3341"/>
                <a:gd name="T18" fmla="+- 0 6595 3461"/>
                <a:gd name="T19" fmla="*/ 6595 h 3186"/>
                <a:gd name="T20" fmla="+- 0 9058 9006"/>
                <a:gd name="T21" fmla="*/ T20 w 3341"/>
                <a:gd name="T22" fmla="+- 0 6595 3461"/>
                <a:gd name="T23" fmla="*/ 6595 h 3186"/>
                <a:gd name="T24" fmla="+- 0 9058 9006"/>
                <a:gd name="T25" fmla="*/ T24 w 3341"/>
                <a:gd name="T26" fmla="+- 0 3513 3461"/>
                <a:gd name="T27" fmla="*/ 3513 h 3186"/>
                <a:gd name="T28" fmla="+- 0 10108 9006"/>
                <a:gd name="T29" fmla="*/ T28 w 3341"/>
                <a:gd name="T30" fmla="+- 0 3513 3461"/>
                <a:gd name="T31" fmla="*/ 3513 h 3186"/>
                <a:gd name="T32" fmla="+- 0 10108 9006"/>
                <a:gd name="T33" fmla="*/ T32 w 3341"/>
                <a:gd name="T34" fmla="+- 0 3461 3461"/>
                <a:gd name="T35" fmla="*/ 3461 h 3186"/>
                <a:gd name="T36" fmla="+- 0 9058 9006"/>
                <a:gd name="T37" fmla="*/ T36 w 3341"/>
                <a:gd name="T38" fmla="+- 0 3461 3461"/>
                <a:gd name="T39" fmla="*/ 3461 h 3186"/>
                <a:gd name="T40" fmla="+- 0 9058 9006"/>
                <a:gd name="T41" fmla="*/ T40 w 3341"/>
                <a:gd name="T42" fmla="+- 0 3461 3461"/>
                <a:gd name="T43" fmla="*/ 3461 h 3186"/>
                <a:gd name="T44" fmla="+- 0 9006 9006"/>
                <a:gd name="T45" fmla="*/ T44 w 3341"/>
                <a:gd name="T46" fmla="+- 0 3461 3461"/>
                <a:gd name="T47" fmla="*/ 3461 h 3186"/>
                <a:gd name="T48" fmla="+- 0 9006 9006"/>
                <a:gd name="T49" fmla="*/ T48 w 3341"/>
                <a:gd name="T50" fmla="+- 0 3461 3461"/>
                <a:gd name="T51" fmla="*/ 3461 h 3186"/>
                <a:gd name="T52" fmla="+- 0 9006 9006"/>
                <a:gd name="T53" fmla="*/ T52 w 3341"/>
                <a:gd name="T54" fmla="+- 0 3513 3461"/>
                <a:gd name="T55" fmla="*/ 3513 h 3186"/>
                <a:gd name="T56" fmla="+- 0 9006 9006"/>
                <a:gd name="T57" fmla="*/ T56 w 3341"/>
                <a:gd name="T58" fmla="+- 0 6595 3461"/>
                <a:gd name="T59" fmla="*/ 6595 h 3186"/>
                <a:gd name="T60" fmla="+- 0 9006 9006"/>
                <a:gd name="T61" fmla="*/ T60 w 3341"/>
                <a:gd name="T62" fmla="+- 0 6647 3461"/>
                <a:gd name="T63" fmla="*/ 6647 h 3186"/>
                <a:gd name="T64" fmla="+- 0 9058 9006"/>
                <a:gd name="T65" fmla="*/ T64 w 3341"/>
                <a:gd name="T66" fmla="+- 0 6647 3461"/>
                <a:gd name="T67" fmla="*/ 6647 h 3186"/>
                <a:gd name="T68" fmla="+- 0 10108 9006"/>
                <a:gd name="T69" fmla="*/ T68 w 3341"/>
                <a:gd name="T70" fmla="+- 0 6647 3461"/>
                <a:gd name="T71" fmla="*/ 6647 h 3186"/>
                <a:gd name="T72" fmla="+- 0 10160 9006"/>
                <a:gd name="T73" fmla="*/ T72 w 3341"/>
                <a:gd name="T74" fmla="+- 0 6647 3461"/>
                <a:gd name="T75" fmla="*/ 6647 h 3186"/>
                <a:gd name="T76" fmla="+- 0 10160 9006"/>
                <a:gd name="T77" fmla="*/ T76 w 3341"/>
                <a:gd name="T78" fmla="+- 0 3461 3461"/>
                <a:gd name="T79" fmla="*/ 3461 h 3186"/>
                <a:gd name="T80" fmla="+- 0 12346 9006"/>
                <a:gd name="T81" fmla="*/ T80 w 3341"/>
                <a:gd name="T82" fmla="+- 0 4236 3461"/>
                <a:gd name="T83" fmla="*/ 4236 h 3186"/>
                <a:gd name="T84" fmla="+- 0 12295 9006"/>
                <a:gd name="T85" fmla="*/ T84 w 3341"/>
                <a:gd name="T86" fmla="+- 0 4236 3461"/>
                <a:gd name="T87" fmla="*/ 4236 h 3186"/>
                <a:gd name="T88" fmla="+- 0 11709 9006"/>
                <a:gd name="T89" fmla="*/ T88 w 3341"/>
                <a:gd name="T90" fmla="+- 0 4236 3461"/>
                <a:gd name="T91" fmla="*/ 4236 h 3186"/>
                <a:gd name="T92" fmla="+- 0 11709 9006"/>
                <a:gd name="T93" fmla="*/ T92 w 3341"/>
                <a:gd name="T94" fmla="+- 0 4236 3461"/>
                <a:gd name="T95" fmla="*/ 4236 h 3186"/>
                <a:gd name="T96" fmla="+- 0 11658 9006"/>
                <a:gd name="T97" fmla="*/ T96 w 3341"/>
                <a:gd name="T98" fmla="+- 0 4236 3461"/>
                <a:gd name="T99" fmla="*/ 4236 h 3186"/>
                <a:gd name="T100" fmla="+- 0 11658 9006"/>
                <a:gd name="T101" fmla="*/ T100 w 3341"/>
                <a:gd name="T102" fmla="+- 0 4288 3461"/>
                <a:gd name="T103" fmla="*/ 4288 h 3186"/>
                <a:gd name="T104" fmla="+- 0 11658 9006"/>
                <a:gd name="T105" fmla="*/ T104 w 3341"/>
                <a:gd name="T106" fmla="+- 0 6078 3461"/>
                <a:gd name="T107" fmla="*/ 6078 h 3186"/>
                <a:gd name="T108" fmla="+- 0 11709 9006"/>
                <a:gd name="T109" fmla="*/ T108 w 3341"/>
                <a:gd name="T110" fmla="+- 0 6078 3461"/>
                <a:gd name="T111" fmla="*/ 6078 h 3186"/>
                <a:gd name="T112" fmla="+- 0 11709 9006"/>
                <a:gd name="T113" fmla="*/ T112 w 3341"/>
                <a:gd name="T114" fmla="+- 0 4288 3461"/>
                <a:gd name="T115" fmla="*/ 4288 h 3186"/>
                <a:gd name="T116" fmla="+- 0 12295 9006"/>
                <a:gd name="T117" fmla="*/ T116 w 3341"/>
                <a:gd name="T118" fmla="+- 0 4288 3461"/>
                <a:gd name="T119" fmla="*/ 4288 h 3186"/>
                <a:gd name="T120" fmla="+- 0 12295 9006"/>
                <a:gd name="T121" fmla="*/ T120 w 3341"/>
                <a:gd name="T122" fmla="+- 0 6079 3461"/>
                <a:gd name="T123" fmla="*/ 6079 h 3186"/>
                <a:gd name="T124" fmla="+- 0 11709 9006"/>
                <a:gd name="T125" fmla="*/ T124 w 3341"/>
                <a:gd name="T126" fmla="+- 0 6079 3461"/>
                <a:gd name="T127" fmla="*/ 6079 h 3186"/>
                <a:gd name="T128" fmla="+- 0 11658 9006"/>
                <a:gd name="T129" fmla="*/ T128 w 3341"/>
                <a:gd name="T130" fmla="+- 0 6079 3461"/>
                <a:gd name="T131" fmla="*/ 6079 h 3186"/>
                <a:gd name="T132" fmla="+- 0 11658 9006"/>
                <a:gd name="T133" fmla="*/ T132 w 3341"/>
                <a:gd name="T134" fmla="+- 0 6130 3461"/>
                <a:gd name="T135" fmla="*/ 6130 h 3186"/>
                <a:gd name="T136" fmla="+- 0 11709 9006"/>
                <a:gd name="T137" fmla="*/ T136 w 3341"/>
                <a:gd name="T138" fmla="+- 0 6130 3461"/>
                <a:gd name="T139" fmla="*/ 6130 h 3186"/>
                <a:gd name="T140" fmla="+- 0 12295 9006"/>
                <a:gd name="T141" fmla="*/ T140 w 3341"/>
                <a:gd name="T142" fmla="+- 0 6130 3461"/>
                <a:gd name="T143" fmla="*/ 6130 h 3186"/>
                <a:gd name="T144" fmla="+- 0 12346 9006"/>
                <a:gd name="T145" fmla="*/ T144 w 3341"/>
                <a:gd name="T146" fmla="+- 0 6130 3461"/>
                <a:gd name="T147" fmla="*/ 6130 h 3186"/>
                <a:gd name="T148" fmla="+- 0 12346 9006"/>
                <a:gd name="T149" fmla="*/ T148 w 3341"/>
                <a:gd name="T150" fmla="+- 0 4236 3461"/>
                <a:gd name="T151" fmla="*/ 4236 h 318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</a:cxnLst>
              <a:rect l="0" t="0" r="r" b="b"/>
              <a:pathLst>
                <a:path w="3341" h="3186">
                  <a:moveTo>
                    <a:pt x="1154" y="0"/>
                  </a:moveTo>
                  <a:lnTo>
                    <a:pt x="1102" y="0"/>
                  </a:lnTo>
                  <a:lnTo>
                    <a:pt x="1102" y="52"/>
                  </a:lnTo>
                  <a:lnTo>
                    <a:pt x="1102" y="3134"/>
                  </a:lnTo>
                  <a:lnTo>
                    <a:pt x="52" y="3134"/>
                  </a:lnTo>
                  <a:lnTo>
                    <a:pt x="52" y="52"/>
                  </a:lnTo>
                  <a:lnTo>
                    <a:pt x="1102" y="52"/>
                  </a:lnTo>
                  <a:lnTo>
                    <a:pt x="1102" y="0"/>
                  </a:lnTo>
                  <a:lnTo>
                    <a:pt x="52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0" y="3134"/>
                  </a:lnTo>
                  <a:lnTo>
                    <a:pt x="0" y="3186"/>
                  </a:lnTo>
                  <a:lnTo>
                    <a:pt x="52" y="3186"/>
                  </a:lnTo>
                  <a:lnTo>
                    <a:pt x="1102" y="3186"/>
                  </a:lnTo>
                  <a:lnTo>
                    <a:pt x="1154" y="3186"/>
                  </a:lnTo>
                  <a:lnTo>
                    <a:pt x="1154" y="0"/>
                  </a:lnTo>
                  <a:close/>
                  <a:moveTo>
                    <a:pt x="3340" y="775"/>
                  </a:moveTo>
                  <a:lnTo>
                    <a:pt x="3289" y="775"/>
                  </a:lnTo>
                  <a:lnTo>
                    <a:pt x="2703" y="775"/>
                  </a:lnTo>
                  <a:lnTo>
                    <a:pt x="2652" y="775"/>
                  </a:lnTo>
                  <a:lnTo>
                    <a:pt x="2652" y="827"/>
                  </a:lnTo>
                  <a:lnTo>
                    <a:pt x="2652" y="2617"/>
                  </a:lnTo>
                  <a:lnTo>
                    <a:pt x="2703" y="2617"/>
                  </a:lnTo>
                  <a:lnTo>
                    <a:pt x="2703" y="827"/>
                  </a:lnTo>
                  <a:lnTo>
                    <a:pt x="3289" y="827"/>
                  </a:lnTo>
                  <a:lnTo>
                    <a:pt x="3289" y="2618"/>
                  </a:lnTo>
                  <a:lnTo>
                    <a:pt x="2703" y="2618"/>
                  </a:lnTo>
                  <a:lnTo>
                    <a:pt x="2652" y="2618"/>
                  </a:lnTo>
                  <a:lnTo>
                    <a:pt x="2652" y="2669"/>
                  </a:lnTo>
                  <a:lnTo>
                    <a:pt x="2703" y="2669"/>
                  </a:lnTo>
                  <a:lnTo>
                    <a:pt x="3289" y="2669"/>
                  </a:lnTo>
                  <a:lnTo>
                    <a:pt x="3340" y="2669"/>
                  </a:lnTo>
                  <a:lnTo>
                    <a:pt x="3340" y="775"/>
                  </a:ln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3085" name="Picture 13">
              <a:extLst>
                <a:ext uri="{FF2B5EF4-FFF2-40B4-BE49-F238E27FC236}">
                  <a16:creationId xmlns:a16="http://schemas.microsoft.com/office/drawing/2014/main" id="{17678053-3FB0-40C1-99AA-C22FC04427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" y="12377"/>
              <a:ext cx="2995" cy="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BBFC545B-F433-4964-8D2F-A50B18CDA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" y="13083"/>
              <a:ext cx="3927" cy="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AutoShape 11">
              <a:extLst>
                <a:ext uri="{FF2B5EF4-FFF2-40B4-BE49-F238E27FC236}">
                  <a16:creationId xmlns:a16="http://schemas.microsoft.com/office/drawing/2014/main" id="{87C7A0E5-B282-4182-AD95-1D9366B88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6" y="11674"/>
              <a:ext cx="3152" cy="2118"/>
            </a:xfrm>
            <a:custGeom>
              <a:avLst/>
              <a:gdLst>
                <a:gd name="T0" fmla="+- 0 13261 12626"/>
                <a:gd name="T1" fmla="*/ T0 w 3152"/>
                <a:gd name="T2" fmla="+- 0 12495 11675"/>
                <a:gd name="T3" fmla="*/ 12495 h 2118"/>
                <a:gd name="T4" fmla="+- 0 13252 12626"/>
                <a:gd name="T5" fmla="*/ T4 w 3152"/>
                <a:gd name="T6" fmla="+- 0 12382 11675"/>
                <a:gd name="T7" fmla="*/ 12382 h 2118"/>
                <a:gd name="T8" fmla="+- 0 13169 12626"/>
                <a:gd name="T9" fmla="*/ T8 w 3152"/>
                <a:gd name="T10" fmla="+- 0 12621 11675"/>
                <a:gd name="T11" fmla="*/ 12621 h 2118"/>
                <a:gd name="T12" fmla="+- 0 13312 12626"/>
                <a:gd name="T13" fmla="*/ T12 w 3152"/>
                <a:gd name="T14" fmla="+- 0 12486 11675"/>
                <a:gd name="T15" fmla="*/ 12486 h 2118"/>
                <a:gd name="T16" fmla="+- 0 13285 12626"/>
                <a:gd name="T17" fmla="*/ T16 w 3152"/>
                <a:gd name="T18" fmla="+- 0 13267 11675"/>
                <a:gd name="T19" fmla="*/ 13267 h 2118"/>
                <a:gd name="T20" fmla="+- 0 13142 12626"/>
                <a:gd name="T21" fmla="*/ T20 w 3152"/>
                <a:gd name="T22" fmla="+- 0 13327 11675"/>
                <a:gd name="T23" fmla="*/ 13327 h 2118"/>
                <a:gd name="T24" fmla="+- 0 13314 12626"/>
                <a:gd name="T25" fmla="*/ T24 w 3152"/>
                <a:gd name="T26" fmla="+- 0 13327 11675"/>
                <a:gd name="T27" fmla="*/ 13327 h 2118"/>
                <a:gd name="T28" fmla="+- 0 13540 12626"/>
                <a:gd name="T29" fmla="*/ T28 w 3152"/>
                <a:gd name="T30" fmla="+- 0 13221 11675"/>
                <a:gd name="T31" fmla="*/ 13221 h 2118"/>
                <a:gd name="T32" fmla="+- 0 13550 12626"/>
                <a:gd name="T33" fmla="*/ T32 w 3152"/>
                <a:gd name="T34" fmla="+- 0 13116 11675"/>
                <a:gd name="T35" fmla="*/ 13116 h 2118"/>
                <a:gd name="T36" fmla="+- 0 13395 12626"/>
                <a:gd name="T37" fmla="*/ T36 w 3152"/>
                <a:gd name="T38" fmla="+- 0 13093 11675"/>
                <a:gd name="T39" fmla="*/ 13093 h 2118"/>
                <a:gd name="T40" fmla="+- 0 13559 12626"/>
                <a:gd name="T41" fmla="*/ T40 w 3152"/>
                <a:gd name="T42" fmla="+- 0 12486 11675"/>
                <a:gd name="T43" fmla="*/ 12486 h 2118"/>
                <a:gd name="T44" fmla="+- 0 13514 12626"/>
                <a:gd name="T45" fmla="*/ T44 w 3152"/>
                <a:gd name="T46" fmla="+- 0 12570 11675"/>
                <a:gd name="T47" fmla="*/ 12570 h 2118"/>
                <a:gd name="T48" fmla="+- 0 13403 12626"/>
                <a:gd name="T49" fmla="*/ T48 w 3152"/>
                <a:gd name="T50" fmla="+- 0 12545 11675"/>
                <a:gd name="T51" fmla="*/ 12545 h 2118"/>
                <a:gd name="T52" fmla="+- 0 13476 12626"/>
                <a:gd name="T53" fmla="*/ T52 w 3152"/>
                <a:gd name="T54" fmla="+- 0 12408 11675"/>
                <a:gd name="T55" fmla="*/ 12408 h 2118"/>
                <a:gd name="T56" fmla="+- 0 13502 12626"/>
                <a:gd name="T57" fmla="*/ T56 w 3152"/>
                <a:gd name="T58" fmla="+- 0 12384 11675"/>
                <a:gd name="T59" fmla="*/ 12384 h 2118"/>
                <a:gd name="T60" fmla="+- 0 13367 12626"/>
                <a:gd name="T61" fmla="*/ T60 w 3152"/>
                <a:gd name="T62" fmla="+- 0 12522 11675"/>
                <a:gd name="T63" fmla="*/ 12522 h 2118"/>
                <a:gd name="T64" fmla="+- 0 13519 12626"/>
                <a:gd name="T65" fmla="*/ T64 w 3152"/>
                <a:gd name="T66" fmla="+- 0 12612 11675"/>
                <a:gd name="T67" fmla="*/ 12612 h 2118"/>
                <a:gd name="T68" fmla="+- 0 13787 12626"/>
                <a:gd name="T69" fmla="*/ T68 w 3152"/>
                <a:gd name="T70" fmla="+- 0 12525 11675"/>
                <a:gd name="T71" fmla="*/ 12525 h 2118"/>
                <a:gd name="T72" fmla="+- 0 13663 12626"/>
                <a:gd name="T73" fmla="*/ T72 w 3152"/>
                <a:gd name="T74" fmla="+- 0 12467 11675"/>
                <a:gd name="T75" fmla="*/ 12467 h 2118"/>
                <a:gd name="T76" fmla="+- 0 13753 12626"/>
                <a:gd name="T77" fmla="*/ T76 w 3152"/>
                <a:gd name="T78" fmla="+- 0 12431 11675"/>
                <a:gd name="T79" fmla="*/ 12431 h 2118"/>
                <a:gd name="T80" fmla="+- 0 13775 12626"/>
                <a:gd name="T81" fmla="*/ T80 w 3152"/>
                <a:gd name="T82" fmla="+- 0 12407 11675"/>
                <a:gd name="T83" fmla="*/ 12407 h 2118"/>
                <a:gd name="T84" fmla="+- 0 13645 12626"/>
                <a:gd name="T85" fmla="*/ T84 w 3152"/>
                <a:gd name="T86" fmla="+- 0 12392 11675"/>
                <a:gd name="T87" fmla="*/ 12392 h 2118"/>
                <a:gd name="T88" fmla="+- 0 13680 12626"/>
                <a:gd name="T89" fmla="*/ T88 w 3152"/>
                <a:gd name="T90" fmla="+- 0 12508 11675"/>
                <a:gd name="T91" fmla="*/ 12508 h 2118"/>
                <a:gd name="T92" fmla="+- 0 13747 12626"/>
                <a:gd name="T93" fmla="*/ T92 w 3152"/>
                <a:gd name="T94" fmla="+- 0 12586 11675"/>
                <a:gd name="T95" fmla="*/ 12586 h 2118"/>
                <a:gd name="T96" fmla="+- 0 13644 12626"/>
                <a:gd name="T97" fmla="*/ T96 w 3152"/>
                <a:gd name="T98" fmla="+- 0 12556 11675"/>
                <a:gd name="T99" fmla="*/ 12556 h 2118"/>
                <a:gd name="T100" fmla="+- 0 13655 12626"/>
                <a:gd name="T101" fmla="*/ T100 w 3152"/>
                <a:gd name="T102" fmla="+- 0 12616 11675"/>
                <a:gd name="T103" fmla="*/ 12616 h 2118"/>
                <a:gd name="T104" fmla="+- 0 13794 12626"/>
                <a:gd name="T105" fmla="*/ T104 w 3152"/>
                <a:gd name="T106" fmla="+- 0 12572 11675"/>
                <a:gd name="T107" fmla="*/ 12572 h 2118"/>
                <a:gd name="T108" fmla="+- 0 13710 12626"/>
                <a:gd name="T109" fmla="*/ T108 w 3152"/>
                <a:gd name="T110" fmla="+- 0 13219 11675"/>
                <a:gd name="T111" fmla="*/ 13219 h 2118"/>
                <a:gd name="T112" fmla="+- 0 13732 12626"/>
                <a:gd name="T113" fmla="*/ T112 w 3152"/>
                <a:gd name="T114" fmla="+- 0 13298 11675"/>
                <a:gd name="T115" fmla="*/ 13298 h 2118"/>
                <a:gd name="T116" fmla="+- 0 13644 12626"/>
                <a:gd name="T117" fmla="*/ T116 w 3152"/>
                <a:gd name="T118" fmla="+- 0 13176 11675"/>
                <a:gd name="T119" fmla="*/ 13176 h 2118"/>
                <a:gd name="T120" fmla="+- 0 13746 12626"/>
                <a:gd name="T121" fmla="*/ T120 w 3152"/>
                <a:gd name="T122" fmla="+- 0 13124 11675"/>
                <a:gd name="T123" fmla="*/ 13124 h 2118"/>
                <a:gd name="T124" fmla="+- 0 13801 12626"/>
                <a:gd name="T125" fmla="*/ T124 w 3152"/>
                <a:gd name="T126" fmla="+- 0 13152 11675"/>
                <a:gd name="T127" fmla="*/ 13152 h 2118"/>
                <a:gd name="T128" fmla="+- 0 13721 12626"/>
                <a:gd name="T129" fmla="*/ T128 w 3152"/>
                <a:gd name="T130" fmla="+- 0 13084 11675"/>
                <a:gd name="T131" fmla="*/ 13084 h 2118"/>
                <a:gd name="T132" fmla="+- 0 13609 12626"/>
                <a:gd name="T133" fmla="*/ T132 w 3152"/>
                <a:gd name="T134" fmla="+- 0 13231 11675"/>
                <a:gd name="T135" fmla="*/ 13231 h 2118"/>
                <a:gd name="T136" fmla="+- 0 13747 12626"/>
                <a:gd name="T137" fmla="*/ T136 w 3152"/>
                <a:gd name="T138" fmla="+- 0 13325 11675"/>
                <a:gd name="T139" fmla="*/ 13325 h 2118"/>
                <a:gd name="T140" fmla="+- 0 13892 12626"/>
                <a:gd name="T141" fmla="*/ T140 w 3152"/>
                <a:gd name="T142" fmla="+- 0 12387 11675"/>
                <a:gd name="T143" fmla="*/ 12387 h 2118"/>
                <a:gd name="T144" fmla="+- 0 13862 12626"/>
                <a:gd name="T145" fmla="*/ T144 w 3152"/>
                <a:gd name="T146" fmla="+- 0 12621 11675"/>
                <a:gd name="T147" fmla="*/ 12621 h 2118"/>
                <a:gd name="T148" fmla="+- 0 13997 12626"/>
                <a:gd name="T149" fmla="*/ T148 w 3152"/>
                <a:gd name="T150" fmla="+- 0 13244 11675"/>
                <a:gd name="T151" fmla="*/ 13244 h 2118"/>
                <a:gd name="T152" fmla="+- 0 13843 12626"/>
                <a:gd name="T153" fmla="*/ T152 w 3152"/>
                <a:gd name="T154" fmla="+- 0 13317 11675"/>
                <a:gd name="T155" fmla="*/ 13317 h 2118"/>
                <a:gd name="T156" fmla="+- 0 14007 12626"/>
                <a:gd name="T157" fmla="*/ T156 w 3152"/>
                <a:gd name="T158" fmla="+- 0 13273 11675"/>
                <a:gd name="T159" fmla="*/ 13273 h 2118"/>
                <a:gd name="T160" fmla="+- 0 14130 12626"/>
                <a:gd name="T161" fmla="*/ T160 w 3152"/>
                <a:gd name="T162" fmla="+- 0 12387 11675"/>
                <a:gd name="T163" fmla="*/ 12387 h 2118"/>
                <a:gd name="T164" fmla="+- 0 13950 12626"/>
                <a:gd name="T165" fmla="*/ T164 w 3152"/>
                <a:gd name="T166" fmla="+- 0 12410 11675"/>
                <a:gd name="T167" fmla="*/ 12410 h 2118"/>
                <a:gd name="T168" fmla="+- 0 14055 12626"/>
                <a:gd name="T169" fmla="*/ T168 w 3152"/>
                <a:gd name="T170" fmla="+- 0 12618 11675"/>
                <a:gd name="T171" fmla="*/ 12618 h 2118"/>
                <a:gd name="T172" fmla="+- 0 14216 12626"/>
                <a:gd name="T173" fmla="*/ T172 w 3152"/>
                <a:gd name="T174" fmla="+- 0 12382 11675"/>
                <a:gd name="T175" fmla="*/ 12382 h 2118"/>
                <a:gd name="T176" fmla="+- 0 14216 12626"/>
                <a:gd name="T177" fmla="*/ T176 w 3152"/>
                <a:gd name="T178" fmla="+- 0 12621 11675"/>
                <a:gd name="T179" fmla="*/ 12621 h 2118"/>
                <a:gd name="T180" fmla="+- 0 14067 12626"/>
                <a:gd name="T181" fmla="*/ T180 w 3152"/>
                <a:gd name="T182" fmla="+- 0 13091 11675"/>
                <a:gd name="T183" fmla="*/ 13091 h 2118"/>
                <a:gd name="T184" fmla="+- 0 14146 12626"/>
                <a:gd name="T185" fmla="*/ T184 w 3152"/>
                <a:gd name="T186" fmla="+- 0 13328 11675"/>
                <a:gd name="T187" fmla="*/ 13328 h 2118"/>
                <a:gd name="T188" fmla="+- 0 14249 12626"/>
                <a:gd name="T189" fmla="*/ T188 w 3152"/>
                <a:gd name="T190" fmla="+- 0 13093 11675"/>
                <a:gd name="T191" fmla="*/ 13093 h 2118"/>
                <a:gd name="T192" fmla="+- 0 14307 12626"/>
                <a:gd name="T193" fmla="*/ T192 w 3152"/>
                <a:gd name="T194" fmla="+- 0 13326 11675"/>
                <a:gd name="T195" fmla="*/ 13326 h 2118"/>
                <a:gd name="T196" fmla="+- 0 14478 12626"/>
                <a:gd name="T197" fmla="*/ T196 w 3152"/>
                <a:gd name="T198" fmla="+- 0 12382 11675"/>
                <a:gd name="T199" fmla="*/ 12382 h 2118"/>
                <a:gd name="T200" fmla="+- 0 14280 12626"/>
                <a:gd name="T201" fmla="*/ T200 w 3152"/>
                <a:gd name="T202" fmla="+- 0 12384 11675"/>
                <a:gd name="T203" fmla="*/ 12384 h 2118"/>
                <a:gd name="T204" fmla="+- 0 14482 12626"/>
                <a:gd name="T205" fmla="*/ T204 w 3152"/>
                <a:gd name="T206" fmla="+- 0 12388 11675"/>
                <a:gd name="T207" fmla="*/ 12388 h 2118"/>
                <a:gd name="T208" fmla="+- 0 14431 12626"/>
                <a:gd name="T209" fmla="*/ T208 w 3152"/>
                <a:gd name="T210" fmla="+- 0 13093 11675"/>
                <a:gd name="T211" fmla="*/ 13093 h 2118"/>
                <a:gd name="T212" fmla="+- 0 14516 12626"/>
                <a:gd name="T213" fmla="*/ T212 w 3152"/>
                <a:gd name="T214" fmla="+- 0 13328 11675"/>
                <a:gd name="T215" fmla="*/ 13328 h 2118"/>
                <a:gd name="T216" fmla="+- 0 14685 12626"/>
                <a:gd name="T217" fmla="*/ T216 w 3152"/>
                <a:gd name="T218" fmla="+- 0 12515 11675"/>
                <a:gd name="T219" fmla="*/ 12515 h 2118"/>
                <a:gd name="T220" fmla="+- 0 14695 12626"/>
                <a:gd name="T221" fmla="*/ T220 w 3152"/>
                <a:gd name="T222" fmla="+- 0 12410 11675"/>
                <a:gd name="T223" fmla="*/ 12410 h 2118"/>
                <a:gd name="T224" fmla="+- 0 14540 12626"/>
                <a:gd name="T225" fmla="*/ T224 w 3152"/>
                <a:gd name="T226" fmla="+- 0 12387 11675"/>
                <a:gd name="T227" fmla="*/ 12387 h 2118"/>
                <a:gd name="T228" fmla="+- 0 14819 12626"/>
                <a:gd name="T229" fmla="*/ T228 w 3152"/>
                <a:gd name="T230" fmla="+- 0 13302 11675"/>
                <a:gd name="T231" fmla="*/ 13302 h 2118"/>
                <a:gd name="T232" fmla="+- 0 14806 12626"/>
                <a:gd name="T233" fmla="*/ T232 w 3152"/>
                <a:gd name="T234" fmla="+- 0 13192 11675"/>
                <a:gd name="T235" fmla="*/ 13192 h 2118"/>
                <a:gd name="T236" fmla="+- 0 14813 12626"/>
                <a:gd name="T237" fmla="*/ T236 w 3152"/>
                <a:gd name="T238" fmla="+- 0 13088 11675"/>
                <a:gd name="T239" fmla="*/ 13088 h 2118"/>
                <a:gd name="T240" fmla="+- 0 14816 12626"/>
                <a:gd name="T241" fmla="*/ T240 w 3152"/>
                <a:gd name="T242" fmla="+- 0 13327 11675"/>
                <a:gd name="T243" fmla="*/ 13327 h 2118"/>
                <a:gd name="T244" fmla="+- 0 12661 12626"/>
                <a:gd name="T245" fmla="*/ T244 w 3152"/>
                <a:gd name="T246" fmla="+- 0 11903 11675"/>
                <a:gd name="T247" fmla="*/ 11903 h 2118"/>
                <a:gd name="T248" fmla="+- 0 15777 12626"/>
                <a:gd name="T249" fmla="*/ T248 w 3152"/>
                <a:gd name="T250" fmla="+- 0 13793 11675"/>
                <a:gd name="T251" fmla="*/ 13793 h 211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  <a:cxn ang="0">
                  <a:pos x="T241" y="T243"/>
                </a:cxn>
                <a:cxn ang="0">
                  <a:pos x="T245" y="T247"/>
                </a:cxn>
                <a:cxn ang="0">
                  <a:pos x="T249" y="T251"/>
                </a:cxn>
              </a:cxnLst>
              <a:rect l="0" t="0" r="r" b="b"/>
              <a:pathLst>
                <a:path w="3152" h="2118">
                  <a:moveTo>
                    <a:pt x="691" y="780"/>
                  </a:moveTo>
                  <a:lnTo>
                    <a:pt x="690" y="763"/>
                  </a:lnTo>
                  <a:lnTo>
                    <a:pt x="686" y="748"/>
                  </a:lnTo>
                  <a:lnTo>
                    <a:pt x="679" y="735"/>
                  </a:lnTo>
                  <a:lnTo>
                    <a:pt x="678" y="735"/>
                  </a:lnTo>
                  <a:lnTo>
                    <a:pt x="669" y="725"/>
                  </a:lnTo>
                  <a:lnTo>
                    <a:pt x="657" y="717"/>
                  </a:lnTo>
                  <a:lnTo>
                    <a:pt x="657" y="765"/>
                  </a:lnTo>
                  <a:lnTo>
                    <a:pt x="657" y="794"/>
                  </a:lnTo>
                  <a:lnTo>
                    <a:pt x="652" y="805"/>
                  </a:lnTo>
                  <a:lnTo>
                    <a:pt x="644" y="813"/>
                  </a:lnTo>
                  <a:lnTo>
                    <a:pt x="635" y="820"/>
                  </a:lnTo>
                  <a:lnTo>
                    <a:pt x="623" y="824"/>
                  </a:lnTo>
                  <a:lnTo>
                    <a:pt x="546" y="824"/>
                  </a:lnTo>
                  <a:lnTo>
                    <a:pt x="546" y="735"/>
                  </a:lnTo>
                  <a:lnTo>
                    <a:pt x="623" y="735"/>
                  </a:lnTo>
                  <a:lnTo>
                    <a:pt x="636" y="739"/>
                  </a:lnTo>
                  <a:lnTo>
                    <a:pt x="644" y="747"/>
                  </a:lnTo>
                  <a:lnTo>
                    <a:pt x="653" y="754"/>
                  </a:lnTo>
                  <a:lnTo>
                    <a:pt x="657" y="765"/>
                  </a:lnTo>
                  <a:lnTo>
                    <a:pt x="657" y="717"/>
                  </a:lnTo>
                  <a:lnTo>
                    <a:pt x="642" y="711"/>
                  </a:lnTo>
                  <a:lnTo>
                    <a:pt x="626" y="707"/>
                  </a:lnTo>
                  <a:lnTo>
                    <a:pt x="608" y="706"/>
                  </a:lnTo>
                  <a:lnTo>
                    <a:pt x="518" y="706"/>
                  </a:lnTo>
                  <a:lnTo>
                    <a:pt x="516" y="707"/>
                  </a:lnTo>
                  <a:lnTo>
                    <a:pt x="513" y="710"/>
                  </a:lnTo>
                  <a:lnTo>
                    <a:pt x="512" y="712"/>
                  </a:lnTo>
                  <a:lnTo>
                    <a:pt x="512" y="941"/>
                  </a:lnTo>
                  <a:lnTo>
                    <a:pt x="513" y="943"/>
                  </a:lnTo>
                  <a:lnTo>
                    <a:pt x="514" y="945"/>
                  </a:lnTo>
                  <a:lnTo>
                    <a:pt x="516" y="946"/>
                  </a:lnTo>
                  <a:lnTo>
                    <a:pt x="518" y="947"/>
                  </a:lnTo>
                  <a:lnTo>
                    <a:pt x="541" y="947"/>
                  </a:lnTo>
                  <a:lnTo>
                    <a:pt x="543" y="946"/>
                  </a:lnTo>
                  <a:lnTo>
                    <a:pt x="544" y="945"/>
                  </a:lnTo>
                  <a:lnTo>
                    <a:pt x="546" y="943"/>
                  </a:lnTo>
                  <a:lnTo>
                    <a:pt x="547" y="941"/>
                  </a:lnTo>
                  <a:lnTo>
                    <a:pt x="547" y="853"/>
                  </a:lnTo>
                  <a:lnTo>
                    <a:pt x="608" y="853"/>
                  </a:lnTo>
                  <a:lnTo>
                    <a:pt x="626" y="852"/>
                  </a:lnTo>
                  <a:lnTo>
                    <a:pt x="643" y="848"/>
                  </a:lnTo>
                  <a:lnTo>
                    <a:pt x="657" y="843"/>
                  </a:lnTo>
                  <a:lnTo>
                    <a:pt x="669" y="834"/>
                  </a:lnTo>
                  <a:lnTo>
                    <a:pt x="679" y="824"/>
                  </a:lnTo>
                  <a:lnTo>
                    <a:pt x="686" y="811"/>
                  </a:lnTo>
                  <a:lnTo>
                    <a:pt x="690" y="796"/>
                  </a:lnTo>
                  <a:lnTo>
                    <a:pt x="691" y="780"/>
                  </a:lnTo>
                  <a:close/>
                  <a:moveTo>
                    <a:pt x="692" y="1418"/>
                  </a:moveTo>
                  <a:lnTo>
                    <a:pt x="691" y="1416"/>
                  </a:lnTo>
                  <a:lnTo>
                    <a:pt x="689" y="1414"/>
                  </a:lnTo>
                  <a:lnTo>
                    <a:pt x="688" y="1413"/>
                  </a:lnTo>
                  <a:lnTo>
                    <a:pt x="686" y="1412"/>
                  </a:lnTo>
                  <a:lnTo>
                    <a:pt x="665" y="1412"/>
                  </a:lnTo>
                  <a:lnTo>
                    <a:pt x="663" y="1413"/>
                  </a:lnTo>
                  <a:lnTo>
                    <a:pt x="660" y="1416"/>
                  </a:lnTo>
                  <a:lnTo>
                    <a:pt x="659" y="1418"/>
                  </a:lnTo>
                  <a:lnTo>
                    <a:pt x="659" y="1592"/>
                  </a:lnTo>
                  <a:lnTo>
                    <a:pt x="582" y="1474"/>
                  </a:lnTo>
                  <a:lnTo>
                    <a:pt x="545" y="1417"/>
                  </a:lnTo>
                  <a:lnTo>
                    <a:pt x="543" y="1414"/>
                  </a:lnTo>
                  <a:lnTo>
                    <a:pt x="540" y="1412"/>
                  </a:lnTo>
                  <a:lnTo>
                    <a:pt x="518" y="1412"/>
                  </a:lnTo>
                  <a:lnTo>
                    <a:pt x="516" y="1413"/>
                  </a:lnTo>
                  <a:lnTo>
                    <a:pt x="513" y="1416"/>
                  </a:lnTo>
                  <a:lnTo>
                    <a:pt x="512" y="1418"/>
                  </a:lnTo>
                  <a:lnTo>
                    <a:pt x="512" y="1647"/>
                  </a:lnTo>
                  <a:lnTo>
                    <a:pt x="513" y="1649"/>
                  </a:lnTo>
                  <a:lnTo>
                    <a:pt x="514" y="1651"/>
                  </a:lnTo>
                  <a:lnTo>
                    <a:pt x="516" y="1652"/>
                  </a:lnTo>
                  <a:lnTo>
                    <a:pt x="518" y="1653"/>
                  </a:lnTo>
                  <a:lnTo>
                    <a:pt x="539" y="1653"/>
                  </a:lnTo>
                  <a:lnTo>
                    <a:pt x="541" y="1652"/>
                  </a:lnTo>
                  <a:lnTo>
                    <a:pt x="542" y="1651"/>
                  </a:lnTo>
                  <a:lnTo>
                    <a:pt x="544" y="1649"/>
                  </a:lnTo>
                  <a:lnTo>
                    <a:pt x="545" y="1647"/>
                  </a:lnTo>
                  <a:lnTo>
                    <a:pt x="545" y="1474"/>
                  </a:lnTo>
                  <a:lnTo>
                    <a:pt x="659" y="1648"/>
                  </a:lnTo>
                  <a:lnTo>
                    <a:pt x="661" y="1651"/>
                  </a:lnTo>
                  <a:lnTo>
                    <a:pt x="664" y="1653"/>
                  </a:lnTo>
                  <a:lnTo>
                    <a:pt x="686" y="1653"/>
                  </a:lnTo>
                  <a:lnTo>
                    <a:pt x="688" y="1652"/>
                  </a:lnTo>
                  <a:lnTo>
                    <a:pt x="689" y="1651"/>
                  </a:lnTo>
                  <a:lnTo>
                    <a:pt x="691" y="1649"/>
                  </a:lnTo>
                  <a:lnTo>
                    <a:pt x="691" y="1647"/>
                  </a:lnTo>
                  <a:lnTo>
                    <a:pt x="692" y="1592"/>
                  </a:lnTo>
                  <a:lnTo>
                    <a:pt x="692" y="1418"/>
                  </a:lnTo>
                  <a:close/>
                  <a:moveTo>
                    <a:pt x="930" y="1629"/>
                  </a:moveTo>
                  <a:lnTo>
                    <a:pt x="929" y="1627"/>
                  </a:lnTo>
                  <a:lnTo>
                    <a:pt x="926" y="1624"/>
                  </a:lnTo>
                  <a:lnTo>
                    <a:pt x="924" y="1624"/>
                  </a:lnTo>
                  <a:lnTo>
                    <a:pt x="802" y="1624"/>
                  </a:lnTo>
                  <a:lnTo>
                    <a:pt x="802" y="1546"/>
                  </a:lnTo>
                  <a:lnTo>
                    <a:pt x="914" y="1546"/>
                  </a:lnTo>
                  <a:lnTo>
                    <a:pt x="916" y="1545"/>
                  </a:lnTo>
                  <a:lnTo>
                    <a:pt x="919" y="1542"/>
                  </a:lnTo>
                  <a:lnTo>
                    <a:pt x="919" y="1540"/>
                  </a:lnTo>
                  <a:lnTo>
                    <a:pt x="919" y="1522"/>
                  </a:lnTo>
                  <a:lnTo>
                    <a:pt x="919" y="1520"/>
                  </a:lnTo>
                  <a:lnTo>
                    <a:pt x="917" y="1519"/>
                  </a:lnTo>
                  <a:lnTo>
                    <a:pt x="916" y="1517"/>
                  </a:lnTo>
                  <a:lnTo>
                    <a:pt x="914" y="1517"/>
                  </a:lnTo>
                  <a:lnTo>
                    <a:pt x="802" y="1517"/>
                  </a:lnTo>
                  <a:lnTo>
                    <a:pt x="802" y="1441"/>
                  </a:lnTo>
                  <a:lnTo>
                    <a:pt x="922" y="1441"/>
                  </a:lnTo>
                  <a:lnTo>
                    <a:pt x="924" y="1441"/>
                  </a:lnTo>
                  <a:lnTo>
                    <a:pt x="925" y="1439"/>
                  </a:lnTo>
                  <a:lnTo>
                    <a:pt x="926" y="1438"/>
                  </a:lnTo>
                  <a:lnTo>
                    <a:pt x="927" y="1436"/>
                  </a:lnTo>
                  <a:lnTo>
                    <a:pt x="927" y="1418"/>
                  </a:lnTo>
                  <a:lnTo>
                    <a:pt x="926" y="1416"/>
                  </a:lnTo>
                  <a:lnTo>
                    <a:pt x="925" y="1414"/>
                  </a:lnTo>
                  <a:lnTo>
                    <a:pt x="923" y="1413"/>
                  </a:lnTo>
                  <a:lnTo>
                    <a:pt x="921" y="1412"/>
                  </a:lnTo>
                  <a:lnTo>
                    <a:pt x="774" y="1412"/>
                  </a:lnTo>
                  <a:lnTo>
                    <a:pt x="773" y="1413"/>
                  </a:lnTo>
                  <a:lnTo>
                    <a:pt x="770" y="1416"/>
                  </a:lnTo>
                  <a:lnTo>
                    <a:pt x="769" y="1418"/>
                  </a:lnTo>
                  <a:lnTo>
                    <a:pt x="769" y="1647"/>
                  </a:lnTo>
                  <a:lnTo>
                    <a:pt x="770" y="1649"/>
                  </a:lnTo>
                  <a:lnTo>
                    <a:pt x="771" y="1651"/>
                  </a:lnTo>
                  <a:lnTo>
                    <a:pt x="773" y="1652"/>
                  </a:lnTo>
                  <a:lnTo>
                    <a:pt x="774" y="1653"/>
                  </a:lnTo>
                  <a:lnTo>
                    <a:pt x="924" y="1653"/>
                  </a:lnTo>
                  <a:lnTo>
                    <a:pt x="926" y="1652"/>
                  </a:lnTo>
                  <a:lnTo>
                    <a:pt x="929" y="1649"/>
                  </a:lnTo>
                  <a:lnTo>
                    <a:pt x="930" y="1647"/>
                  </a:lnTo>
                  <a:lnTo>
                    <a:pt x="930" y="1629"/>
                  </a:lnTo>
                  <a:close/>
                  <a:moveTo>
                    <a:pt x="933" y="838"/>
                  </a:moveTo>
                  <a:lnTo>
                    <a:pt x="933" y="811"/>
                  </a:lnTo>
                  <a:lnTo>
                    <a:pt x="933" y="798"/>
                  </a:lnTo>
                  <a:lnTo>
                    <a:pt x="930" y="776"/>
                  </a:lnTo>
                  <a:lnTo>
                    <a:pt x="925" y="757"/>
                  </a:lnTo>
                  <a:lnTo>
                    <a:pt x="917" y="740"/>
                  </a:lnTo>
                  <a:lnTo>
                    <a:pt x="910" y="732"/>
                  </a:lnTo>
                  <a:lnTo>
                    <a:pt x="906" y="727"/>
                  </a:lnTo>
                  <a:lnTo>
                    <a:pt x="899" y="721"/>
                  </a:lnTo>
                  <a:lnTo>
                    <a:pt x="899" y="838"/>
                  </a:lnTo>
                  <a:lnTo>
                    <a:pt x="898" y="854"/>
                  </a:lnTo>
                  <a:lnTo>
                    <a:pt x="897" y="870"/>
                  </a:lnTo>
                  <a:lnTo>
                    <a:pt x="893" y="884"/>
                  </a:lnTo>
                  <a:lnTo>
                    <a:pt x="888" y="895"/>
                  </a:lnTo>
                  <a:lnTo>
                    <a:pt x="881" y="905"/>
                  </a:lnTo>
                  <a:lnTo>
                    <a:pt x="872" y="912"/>
                  </a:lnTo>
                  <a:lnTo>
                    <a:pt x="862" y="917"/>
                  </a:lnTo>
                  <a:lnTo>
                    <a:pt x="850" y="920"/>
                  </a:lnTo>
                  <a:lnTo>
                    <a:pt x="837" y="921"/>
                  </a:lnTo>
                  <a:lnTo>
                    <a:pt x="824" y="920"/>
                  </a:lnTo>
                  <a:lnTo>
                    <a:pt x="813" y="917"/>
                  </a:lnTo>
                  <a:lnTo>
                    <a:pt x="802" y="912"/>
                  </a:lnTo>
                  <a:lnTo>
                    <a:pt x="793" y="905"/>
                  </a:lnTo>
                  <a:lnTo>
                    <a:pt x="786" y="895"/>
                  </a:lnTo>
                  <a:lnTo>
                    <a:pt x="781" y="884"/>
                  </a:lnTo>
                  <a:lnTo>
                    <a:pt x="777" y="870"/>
                  </a:lnTo>
                  <a:lnTo>
                    <a:pt x="776" y="854"/>
                  </a:lnTo>
                  <a:lnTo>
                    <a:pt x="776" y="849"/>
                  </a:lnTo>
                  <a:lnTo>
                    <a:pt x="776" y="799"/>
                  </a:lnTo>
                  <a:lnTo>
                    <a:pt x="777" y="783"/>
                  </a:lnTo>
                  <a:lnTo>
                    <a:pt x="781" y="769"/>
                  </a:lnTo>
                  <a:lnTo>
                    <a:pt x="786" y="758"/>
                  </a:lnTo>
                  <a:lnTo>
                    <a:pt x="793" y="748"/>
                  </a:lnTo>
                  <a:lnTo>
                    <a:pt x="802" y="741"/>
                  </a:lnTo>
                  <a:lnTo>
                    <a:pt x="813" y="736"/>
                  </a:lnTo>
                  <a:lnTo>
                    <a:pt x="824" y="733"/>
                  </a:lnTo>
                  <a:lnTo>
                    <a:pt x="837" y="732"/>
                  </a:lnTo>
                  <a:lnTo>
                    <a:pt x="850" y="733"/>
                  </a:lnTo>
                  <a:lnTo>
                    <a:pt x="861" y="736"/>
                  </a:lnTo>
                  <a:lnTo>
                    <a:pt x="871" y="741"/>
                  </a:lnTo>
                  <a:lnTo>
                    <a:pt x="880" y="748"/>
                  </a:lnTo>
                  <a:lnTo>
                    <a:pt x="888" y="758"/>
                  </a:lnTo>
                  <a:lnTo>
                    <a:pt x="893" y="769"/>
                  </a:lnTo>
                  <a:lnTo>
                    <a:pt x="896" y="783"/>
                  </a:lnTo>
                  <a:lnTo>
                    <a:pt x="898" y="799"/>
                  </a:lnTo>
                  <a:lnTo>
                    <a:pt x="899" y="811"/>
                  </a:lnTo>
                  <a:lnTo>
                    <a:pt x="899" y="838"/>
                  </a:lnTo>
                  <a:lnTo>
                    <a:pt x="899" y="721"/>
                  </a:lnTo>
                  <a:lnTo>
                    <a:pt x="892" y="716"/>
                  </a:lnTo>
                  <a:lnTo>
                    <a:pt x="876" y="709"/>
                  </a:lnTo>
                  <a:lnTo>
                    <a:pt x="858" y="704"/>
                  </a:lnTo>
                  <a:lnTo>
                    <a:pt x="837" y="702"/>
                  </a:lnTo>
                  <a:lnTo>
                    <a:pt x="817" y="704"/>
                  </a:lnTo>
                  <a:lnTo>
                    <a:pt x="798" y="709"/>
                  </a:lnTo>
                  <a:lnTo>
                    <a:pt x="782" y="716"/>
                  </a:lnTo>
                  <a:lnTo>
                    <a:pt x="768" y="727"/>
                  </a:lnTo>
                  <a:lnTo>
                    <a:pt x="757" y="740"/>
                  </a:lnTo>
                  <a:lnTo>
                    <a:pt x="749" y="757"/>
                  </a:lnTo>
                  <a:lnTo>
                    <a:pt x="744" y="776"/>
                  </a:lnTo>
                  <a:lnTo>
                    <a:pt x="741" y="798"/>
                  </a:lnTo>
                  <a:lnTo>
                    <a:pt x="741" y="804"/>
                  </a:lnTo>
                  <a:lnTo>
                    <a:pt x="741" y="847"/>
                  </a:lnTo>
                  <a:lnTo>
                    <a:pt x="741" y="856"/>
                  </a:lnTo>
                  <a:lnTo>
                    <a:pt x="744" y="878"/>
                  </a:lnTo>
                  <a:lnTo>
                    <a:pt x="749" y="897"/>
                  </a:lnTo>
                  <a:lnTo>
                    <a:pt x="756" y="914"/>
                  </a:lnTo>
                  <a:lnTo>
                    <a:pt x="767" y="927"/>
                  </a:lnTo>
                  <a:lnTo>
                    <a:pt x="781" y="937"/>
                  </a:lnTo>
                  <a:lnTo>
                    <a:pt x="797" y="945"/>
                  </a:lnTo>
                  <a:lnTo>
                    <a:pt x="816" y="949"/>
                  </a:lnTo>
                  <a:lnTo>
                    <a:pt x="837" y="950"/>
                  </a:lnTo>
                  <a:lnTo>
                    <a:pt x="858" y="949"/>
                  </a:lnTo>
                  <a:lnTo>
                    <a:pt x="877" y="945"/>
                  </a:lnTo>
                  <a:lnTo>
                    <a:pt x="893" y="937"/>
                  </a:lnTo>
                  <a:lnTo>
                    <a:pt x="906" y="927"/>
                  </a:lnTo>
                  <a:lnTo>
                    <a:pt x="911" y="921"/>
                  </a:lnTo>
                  <a:lnTo>
                    <a:pt x="917" y="914"/>
                  </a:lnTo>
                  <a:lnTo>
                    <a:pt x="925" y="897"/>
                  </a:lnTo>
                  <a:lnTo>
                    <a:pt x="930" y="878"/>
                  </a:lnTo>
                  <a:lnTo>
                    <a:pt x="933" y="856"/>
                  </a:lnTo>
                  <a:lnTo>
                    <a:pt x="933" y="842"/>
                  </a:lnTo>
                  <a:lnTo>
                    <a:pt x="933" y="838"/>
                  </a:lnTo>
                  <a:close/>
                  <a:moveTo>
                    <a:pt x="1170" y="883"/>
                  </a:moveTo>
                  <a:lnTo>
                    <a:pt x="1170" y="868"/>
                  </a:lnTo>
                  <a:lnTo>
                    <a:pt x="1167" y="858"/>
                  </a:lnTo>
                  <a:lnTo>
                    <a:pt x="1161" y="850"/>
                  </a:lnTo>
                  <a:lnTo>
                    <a:pt x="1156" y="842"/>
                  </a:lnTo>
                  <a:lnTo>
                    <a:pt x="1148" y="835"/>
                  </a:lnTo>
                  <a:lnTo>
                    <a:pt x="1136" y="829"/>
                  </a:lnTo>
                  <a:lnTo>
                    <a:pt x="1127" y="825"/>
                  </a:lnTo>
                  <a:lnTo>
                    <a:pt x="1116" y="821"/>
                  </a:lnTo>
                  <a:lnTo>
                    <a:pt x="1104" y="817"/>
                  </a:lnTo>
                  <a:lnTo>
                    <a:pt x="1078" y="809"/>
                  </a:lnTo>
                  <a:lnTo>
                    <a:pt x="1068" y="806"/>
                  </a:lnTo>
                  <a:lnTo>
                    <a:pt x="1059" y="803"/>
                  </a:lnTo>
                  <a:lnTo>
                    <a:pt x="1052" y="800"/>
                  </a:lnTo>
                  <a:lnTo>
                    <a:pt x="1043" y="796"/>
                  </a:lnTo>
                  <a:lnTo>
                    <a:pt x="1037" y="792"/>
                  </a:lnTo>
                  <a:lnTo>
                    <a:pt x="1032" y="787"/>
                  </a:lnTo>
                  <a:lnTo>
                    <a:pt x="1028" y="781"/>
                  </a:lnTo>
                  <a:lnTo>
                    <a:pt x="1026" y="775"/>
                  </a:lnTo>
                  <a:lnTo>
                    <a:pt x="1026" y="755"/>
                  </a:lnTo>
                  <a:lnTo>
                    <a:pt x="1031" y="747"/>
                  </a:lnTo>
                  <a:lnTo>
                    <a:pt x="1049" y="735"/>
                  </a:lnTo>
                  <a:lnTo>
                    <a:pt x="1061" y="732"/>
                  </a:lnTo>
                  <a:lnTo>
                    <a:pt x="1091" y="732"/>
                  </a:lnTo>
                  <a:lnTo>
                    <a:pt x="1102" y="735"/>
                  </a:lnTo>
                  <a:lnTo>
                    <a:pt x="1112" y="741"/>
                  </a:lnTo>
                  <a:lnTo>
                    <a:pt x="1121" y="748"/>
                  </a:lnTo>
                  <a:lnTo>
                    <a:pt x="1127" y="756"/>
                  </a:lnTo>
                  <a:lnTo>
                    <a:pt x="1128" y="765"/>
                  </a:lnTo>
                  <a:lnTo>
                    <a:pt x="1129" y="770"/>
                  </a:lnTo>
                  <a:lnTo>
                    <a:pt x="1132" y="772"/>
                  </a:lnTo>
                  <a:lnTo>
                    <a:pt x="1158" y="772"/>
                  </a:lnTo>
                  <a:lnTo>
                    <a:pt x="1159" y="771"/>
                  </a:lnTo>
                  <a:lnTo>
                    <a:pt x="1161" y="770"/>
                  </a:lnTo>
                  <a:lnTo>
                    <a:pt x="1162" y="768"/>
                  </a:lnTo>
                  <a:lnTo>
                    <a:pt x="1163" y="767"/>
                  </a:lnTo>
                  <a:lnTo>
                    <a:pt x="1163" y="765"/>
                  </a:lnTo>
                  <a:lnTo>
                    <a:pt x="1162" y="755"/>
                  </a:lnTo>
                  <a:lnTo>
                    <a:pt x="1159" y="746"/>
                  </a:lnTo>
                  <a:lnTo>
                    <a:pt x="1149" y="732"/>
                  </a:lnTo>
                  <a:lnTo>
                    <a:pt x="1145" y="726"/>
                  </a:lnTo>
                  <a:lnTo>
                    <a:pt x="1135" y="718"/>
                  </a:lnTo>
                  <a:lnTo>
                    <a:pt x="1123" y="712"/>
                  </a:lnTo>
                  <a:lnTo>
                    <a:pt x="1112" y="708"/>
                  </a:lnTo>
                  <a:lnTo>
                    <a:pt x="1101" y="705"/>
                  </a:lnTo>
                  <a:lnTo>
                    <a:pt x="1089" y="703"/>
                  </a:lnTo>
                  <a:lnTo>
                    <a:pt x="1076" y="702"/>
                  </a:lnTo>
                  <a:lnTo>
                    <a:pt x="1064" y="703"/>
                  </a:lnTo>
                  <a:lnTo>
                    <a:pt x="1052" y="705"/>
                  </a:lnTo>
                  <a:lnTo>
                    <a:pt x="1041" y="707"/>
                  </a:lnTo>
                  <a:lnTo>
                    <a:pt x="1031" y="711"/>
                  </a:lnTo>
                  <a:lnTo>
                    <a:pt x="1019" y="717"/>
                  </a:lnTo>
                  <a:lnTo>
                    <a:pt x="1009" y="724"/>
                  </a:lnTo>
                  <a:lnTo>
                    <a:pt x="1002" y="735"/>
                  </a:lnTo>
                  <a:lnTo>
                    <a:pt x="995" y="744"/>
                  </a:lnTo>
                  <a:lnTo>
                    <a:pt x="992" y="755"/>
                  </a:lnTo>
                  <a:lnTo>
                    <a:pt x="992" y="780"/>
                  </a:lnTo>
                  <a:lnTo>
                    <a:pt x="995" y="791"/>
                  </a:lnTo>
                  <a:lnTo>
                    <a:pt x="1005" y="808"/>
                  </a:lnTo>
                  <a:lnTo>
                    <a:pt x="1013" y="815"/>
                  </a:lnTo>
                  <a:lnTo>
                    <a:pt x="1024" y="821"/>
                  </a:lnTo>
                  <a:lnTo>
                    <a:pt x="1032" y="825"/>
                  </a:lnTo>
                  <a:lnTo>
                    <a:pt x="1042" y="829"/>
                  </a:lnTo>
                  <a:lnTo>
                    <a:pt x="1054" y="833"/>
                  </a:lnTo>
                  <a:lnTo>
                    <a:pt x="1079" y="841"/>
                  </a:lnTo>
                  <a:lnTo>
                    <a:pt x="1091" y="845"/>
                  </a:lnTo>
                  <a:lnTo>
                    <a:pt x="1100" y="848"/>
                  </a:lnTo>
                  <a:lnTo>
                    <a:pt x="1108" y="851"/>
                  </a:lnTo>
                  <a:lnTo>
                    <a:pt x="1117" y="855"/>
                  </a:lnTo>
                  <a:lnTo>
                    <a:pt x="1124" y="859"/>
                  </a:lnTo>
                  <a:lnTo>
                    <a:pt x="1128" y="864"/>
                  </a:lnTo>
                  <a:lnTo>
                    <a:pt x="1133" y="868"/>
                  </a:lnTo>
                  <a:lnTo>
                    <a:pt x="1136" y="875"/>
                  </a:lnTo>
                  <a:lnTo>
                    <a:pt x="1136" y="895"/>
                  </a:lnTo>
                  <a:lnTo>
                    <a:pt x="1131" y="904"/>
                  </a:lnTo>
                  <a:lnTo>
                    <a:pt x="1121" y="911"/>
                  </a:lnTo>
                  <a:lnTo>
                    <a:pt x="1113" y="916"/>
                  </a:lnTo>
                  <a:lnTo>
                    <a:pt x="1103" y="919"/>
                  </a:lnTo>
                  <a:lnTo>
                    <a:pt x="1092" y="921"/>
                  </a:lnTo>
                  <a:lnTo>
                    <a:pt x="1078" y="921"/>
                  </a:lnTo>
                  <a:lnTo>
                    <a:pt x="1066" y="921"/>
                  </a:lnTo>
                  <a:lnTo>
                    <a:pt x="1055" y="919"/>
                  </a:lnTo>
                  <a:lnTo>
                    <a:pt x="1045" y="915"/>
                  </a:lnTo>
                  <a:lnTo>
                    <a:pt x="1037" y="911"/>
                  </a:lnTo>
                  <a:lnTo>
                    <a:pt x="1027" y="904"/>
                  </a:lnTo>
                  <a:lnTo>
                    <a:pt x="1021" y="896"/>
                  </a:lnTo>
                  <a:lnTo>
                    <a:pt x="1019" y="886"/>
                  </a:lnTo>
                  <a:lnTo>
                    <a:pt x="1018" y="881"/>
                  </a:lnTo>
                  <a:lnTo>
                    <a:pt x="1015" y="879"/>
                  </a:lnTo>
                  <a:lnTo>
                    <a:pt x="991" y="879"/>
                  </a:lnTo>
                  <a:lnTo>
                    <a:pt x="989" y="880"/>
                  </a:lnTo>
                  <a:lnTo>
                    <a:pt x="986" y="883"/>
                  </a:lnTo>
                  <a:lnTo>
                    <a:pt x="985" y="885"/>
                  </a:lnTo>
                  <a:lnTo>
                    <a:pt x="985" y="886"/>
                  </a:lnTo>
                  <a:lnTo>
                    <a:pt x="986" y="898"/>
                  </a:lnTo>
                  <a:lnTo>
                    <a:pt x="990" y="908"/>
                  </a:lnTo>
                  <a:lnTo>
                    <a:pt x="997" y="919"/>
                  </a:lnTo>
                  <a:lnTo>
                    <a:pt x="1004" y="928"/>
                  </a:lnTo>
                  <a:lnTo>
                    <a:pt x="1015" y="936"/>
                  </a:lnTo>
                  <a:lnTo>
                    <a:pt x="1029" y="941"/>
                  </a:lnTo>
                  <a:lnTo>
                    <a:pt x="1040" y="945"/>
                  </a:lnTo>
                  <a:lnTo>
                    <a:pt x="1051" y="948"/>
                  </a:lnTo>
                  <a:lnTo>
                    <a:pt x="1064" y="950"/>
                  </a:lnTo>
                  <a:lnTo>
                    <a:pt x="1078" y="950"/>
                  </a:lnTo>
                  <a:lnTo>
                    <a:pt x="1098" y="949"/>
                  </a:lnTo>
                  <a:lnTo>
                    <a:pt x="1116" y="946"/>
                  </a:lnTo>
                  <a:lnTo>
                    <a:pt x="1131" y="940"/>
                  </a:lnTo>
                  <a:lnTo>
                    <a:pt x="1145" y="932"/>
                  </a:lnTo>
                  <a:lnTo>
                    <a:pt x="1156" y="922"/>
                  </a:lnTo>
                  <a:lnTo>
                    <a:pt x="1156" y="921"/>
                  </a:lnTo>
                  <a:lnTo>
                    <a:pt x="1164" y="910"/>
                  </a:lnTo>
                  <a:lnTo>
                    <a:pt x="1168" y="897"/>
                  </a:lnTo>
                  <a:lnTo>
                    <a:pt x="1170" y="883"/>
                  </a:lnTo>
                  <a:close/>
                  <a:moveTo>
                    <a:pt x="1178" y="1528"/>
                  </a:moveTo>
                  <a:lnTo>
                    <a:pt x="1177" y="1526"/>
                  </a:lnTo>
                  <a:lnTo>
                    <a:pt x="1175" y="1524"/>
                  </a:lnTo>
                  <a:lnTo>
                    <a:pt x="1174" y="1523"/>
                  </a:lnTo>
                  <a:lnTo>
                    <a:pt x="1172" y="1522"/>
                  </a:lnTo>
                  <a:lnTo>
                    <a:pt x="1090" y="1522"/>
                  </a:lnTo>
                  <a:lnTo>
                    <a:pt x="1088" y="1523"/>
                  </a:lnTo>
                  <a:lnTo>
                    <a:pt x="1086" y="1524"/>
                  </a:lnTo>
                  <a:lnTo>
                    <a:pt x="1085" y="1526"/>
                  </a:lnTo>
                  <a:lnTo>
                    <a:pt x="1084" y="1528"/>
                  </a:lnTo>
                  <a:lnTo>
                    <a:pt x="1084" y="1544"/>
                  </a:lnTo>
                  <a:lnTo>
                    <a:pt x="1085" y="1546"/>
                  </a:lnTo>
                  <a:lnTo>
                    <a:pt x="1086" y="1547"/>
                  </a:lnTo>
                  <a:lnTo>
                    <a:pt x="1088" y="1549"/>
                  </a:lnTo>
                  <a:lnTo>
                    <a:pt x="1090" y="1549"/>
                  </a:lnTo>
                  <a:lnTo>
                    <a:pt x="1144" y="1549"/>
                  </a:lnTo>
                  <a:lnTo>
                    <a:pt x="1144" y="1564"/>
                  </a:lnTo>
                  <a:lnTo>
                    <a:pt x="1143" y="1579"/>
                  </a:lnTo>
                  <a:lnTo>
                    <a:pt x="1139" y="1592"/>
                  </a:lnTo>
                  <a:lnTo>
                    <a:pt x="1134" y="1602"/>
                  </a:lnTo>
                  <a:lnTo>
                    <a:pt x="1127" y="1611"/>
                  </a:lnTo>
                  <a:lnTo>
                    <a:pt x="1117" y="1618"/>
                  </a:lnTo>
                  <a:lnTo>
                    <a:pt x="1106" y="1623"/>
                  </a:lnTo>
                  <a:lnTo>
                    <a:pt x="1094" y="1626"/>
                  </a:lnTo>
                  <a:lnTo>
                    <a:pt x="1080" y="1627"/>
                  </a:lnTo>
                  <a:lnTo>
                    <a:pt x="1067" y="1626"/>
                  </a:lnTo>
                  <a:lnTo>
                    <a:pt x="1055" y="1623"/>
                  </a:lnTo>
                  <a:lnTo>
                    <a:pt x="1045" y="1618"/>
                  </a:lnTo>
                  <a:lnTo>
                    <a:pt x="1036" y="1612"/>
                  </a:lnTo>
                  <a:lnTo>
                    <a:pt x="1029" y="1603"/>
                  </a:lnTo>
                  <a:lnTo>
                    <a:pt x="1023" y="1592"/>
                  </a:lnTo>
                  <a:lnTo>
                    <a:pt x="1020" y="1578"/>
                  </a:lnTo>
                  <a:lnTo>
                    <a:pt x="1018" y="1563"/>
                  </a:lnTo>
                  <a:lnTo>
                    <a:pt x="1018" y="1558"/>
                  </a:lnTo>
                  <a:lnTo>
                    <a:pt x="1018" y="1501"/>
                  </a:lnTo>
                  <a:lnTo>
                    <a:pt x="1020" y="1486"/>
                  </a:lnTo>
                  <a:lnTo>
                    <a:pt x="1023" y="1473"/>
                  </a:lnTo>
                  <a:lnTo>
                    <a:pt x="1028" y="1462"/>
                  </a:lnTo>
                  <a:lnTo>
                    <a:pt x="1036" y="1453"/>
                  </a:lnTo>
                  <a:lnTo>
                    <a:pt x="1045" y="1446"/>
                  </a:lnTo>
                  <a:lnTo>
                    <a:pt x="1055" y="1442"/>
                  </a:lnTo>
                  <a:lnTo>
                    <a:pt x="1067" y="1439"/>
                  </a:lnTo>
                  <a:lnTo>
                    <a:pt x="1080" y="1438"/>
                  </a:lnTo>
                  <a:lnTo>
                    <a:pt x="1092" y="1438"/>
                  </a:lnTo>
                  <a:lnTo>
                    <a:pt x="1103" y="1441"/>
                  </a:lnTo>
                  <a:lnTo>
                    <a:pt x="1112" y="1444"/>
                  </a:lnTo>
                  <a:lnTo>
                    <a:pt x="1120" y="1449"/>
                  </a:lnTo>
                  <a:lnTo>
                    <a:pt x="1130" y="1456"/>
                  </a:lnTo>
                  <a:lnTo>
                    <a:pt x="1136" y="1465"/>
                  </a:lnTo>
                  <a:lnTo>
                    <a:pt x="1140" y="1475"/>
                  </a:lnTo>
                  <a:lnTo>
                    <a:pt x="1141" y="1478"/>
                  </a:lnTo>
                  <a:lnTo>
                    <a:pt x="1141" y="1480"/>
                  </a:lnTo>
                  <a:lnTo>
                    <a:pt x="1142" y="1480"/>
                  </a:lnTo>
                  <a:lnTo>
                    <a:pt x="1144" y="1481"/>
                  </a:lnTo>
                  <a:lnTo>
                    <a:pt x="1145" y="1481"/>
                  </a:lnTo>
                  <a:lnTo>
                    <a:pt x="1170" y="1481"/>
                  </a:lnTo>
                  <a:lnTo>
                    <a:pt x="1172" y="1481"/>
                  </a:lnTo>
                  <a:lnTo>
                    <a:pt x="1174" y="1479"/>
                  </a:lnTo>
                  <a:lnTo>
                    <a:pt x="1175" y="1477"/>
                  </a:lnTo>
                  <a:lnTo>
                    <a:pt x="1175" y="1473"/>
                  </a:lnTo>
                  <a:lnTo>
                    <a:pt x="1175" y="1466"/>
                  </a:lnTo>
                  <a:lnTo>
                    <a:pt x="1171" y="1456"/>
                  </a:lnTo>
                  <a:lnTo>
                    <a:pt x="1164" y="1446"/>
                  </a:lnTo>
                  <a:lnTo>
                    <a:pt x="1158" y="1438"/>
                  </a:lnTo>
                  <a:lnTo>
                    <a:pt x="1157" y="1438"/>
                  </a:lnTo>
                  <a:lnTo>
                    <a:pt x="1150" y="1431"/>
                  </a:lnTo>
                  <a:lnTo>
                    <a:pt x="1142" y="1425"/>
                  </a:lnTo>
                  <a:lnTo>
                    <a:pt x="1132" y="1420"/>
                  </a:lnTo>
                  <a:lnTo>
                    <a:pt x="1121" y="1415"/>
                  </a:lnTo>
                  <a:lnTo>
                    <a:pt x="1108" y="1411"/>
                  </a:lnTo>
                  <a:lnTo>
                    <a:pt x="1095" y="1409"/>
                  </a:lnTo>
                  <a:lnTo>
                    <a:pt x="1080" y="1408"/>
                  </a:lnTo>
                  <a:lnTo>
                    <a:pt x="1059" y="1410"/>
                  </a:lnTo>
                  <a:lnTo>
                    <a:pt x="1041" y="1415"/>
                  </a:lnTo>
                  <a:lnTo>
                    <a:pt x="1024" y="1422"/>
                  </a:lnTo>
                  <a:lnTo>
                    <a:pt x="1011" y="1433"/>
                  </a:lnTo>
                  <a:lnTo>
                    <a:pt x="999" y="1446"/>
                  </a:lnTo>
                  <a:lnTo>
                    <a:pt x="991" y="1462"/>
                  </a:lnTo>
                  <a:lnTo>
                    <a:pt x="986" y="1480"/>
                  </a:lnTo>
                  <a:lnTo>
                    <a:pt x="986" y="1481"/>
                  </a:lnTo>
                  <a:lnTo>
                    <a:pt x="984" y="1500"/>
                  </a:lnTo>
                  <a:lnTo>
                    <a:pt x="984" y="1501"/>
                  </a:lnTo>
                  <a:lnTo>
                    <a:pt x="983" y="1556"/>
                  </a:lnTo>
                  <a:lnTo>
                    <a:pt x="984" y="1564"/>
                  </a:lnTo>
                  <a:lnTo>
                    <a:pt x="986" y="1585"/>
                  </a:lnTo>
                  <a:lnTo>
                    <a:pt x="991" y="1603"/>
                  </a:lnTo>
                  <a:lnTo>
                    <a:pt x="999" y="1618"/>
                  </a:lnTo>
                  <a:lnTo>
                    <a:pt x="1010" y="1632"/>
                  </a:lnTo>
                  <a:lnTo>
                    <a:pt x="1024" y="1643"/>
                  </a:lnTo>
                  <a:lnTo>
                    <a:pt x="1040" y="1650"/>
                  </a:lnTo>
                  <a:lnTo>
                    <a:pt x="1059" y="1655"/>
                  </a:lnTo>
                  <a:lnTo>
                    <a:pt x="1080" y="1656"/>
                  </a:lnTo>
                  <a:lnTo>
                    <a:pt x="1095" y="1656"/>
                  </a:lnTo>
                  <a:lnTo>
                    <a:pt x="1108" y="1654"/>
                  </a:lnTo>
                  <a:lnTo>
                    <a:pt x="1121" y="1650"/>
                  </a:lnTo>
                  <a:lnTo>
                    <a:pt x="1132" y="1645"/>
                  </a:lnTo>
                  <a:lnTo>
                    <a:pt x="1143" y="1639"/>
                  </a:lnTo>
                  <a:lnTo>
                    <a:pt x="1152" y="1631"/>
                  </a:lnTo>
                  <a:lnTo>
                    <a:pt x="1155" y="1627"/>
                  </a:lnTo>
                  <a:lnTo>
                    <a:pt x="1160" y="1622"/>
                  </a:lnTo>
                  <a:lnTo>
                    <a:pt x="1166" y="1612"/>
                  </a:lnTo>
                  <a:lnTo>
                    <a:pt x="1171" y="1601"/>
                  </a:lnTo>
                  <a:lnTo>
                    <a:pt x="1175" y="1590"/>
                  </a:lnTo>
                  <a:lnTo>
                    <a:pt x="1177" y="1577"/>
                  </a:lnTo>
                  <a:lnTo>
                    <a:pt x="1178" y="1564"/>
                  </a:lnTo>
                  <a:lnTo>
                    <a:pt x="1178" y="1528"/>
                  </a:lnTo>
                  <a:close/>
                  <a:moveTo>
                    <a:pt x="1266" y="712"/>
                  </a:moveTo>
                  <a:lnTo>
                    <a:pt x="1265" y="710"/>
                  </a:lnTo>
                  <a:lnTo>
                    <a:pt x="1264" y="708"/>
                  </a:lnTo>
                  <a:lnTo>
                    <a:pt x="1262" y="707"/>
                  </a:lnTo>
                  <a:lnTo>
                    <a:pt x="1261" y="706"/>
                  </a:lnTo>
                  <a:lnTo>
                    <a:pt x="1238" y="706"/>
                  </a:lnTo>
                  <a:lnTo>
                    <a:pt x="1236" y="707"/>
                  </a:lnTo>
                  <a:lnTo>
                    <a:pt x="1233" y="710"/>
                  </a:lnTo>
                  <a:lnTo>
                    <a:pt x="1232" y="712"/>
                  </a:lnTo>
                  <a:lnTo>
                    <a:pt x="1232" y="941"/>
                  </a:lnTo>
                  <a:lnTo>
                    <a:pt x="1233" y="943"/>
                  </a:lnTo>
                  <a:lnTo>
                    <a:pt x="1234" y="945"/>
                  </a:lnTo>
                  <a:lnTo>
                    <a:pt x="1236" y="946"/>
                  </a:lnTo>
                  <a:lnTo>
                    <a:pt x="1238" y="947"/>
                  </a:lnTo>
                  <a:lnTo>
                    <a:pt x="1261" y="947"/>
                  </a:lnTo>
                  <a:lnTo>
                    <a:pt x="1262" y="946"/>
                  </a:lnTo>
                  <a:lnTo>
                    <a:pt x="1265" y="943"/>
                  </a:lnTo>
                  <a:lnTo>
                    <a:pt x="1266" y="941"/>
                  </a:lnTo>
                  <a:lnTo>
                    <a:pt x="1266" y="712"/>
                  </a:lnTo>
                  <a:close/>
                  <a:moveTo>
                    <a:pt x="1433" y="1646"/>
                  </a:moveTo>
                  <a:lnTo>
                    <a:pt x="1433" y="1642"/>
                  </a:lnTo>
                  <a:lnTo>
                    <a:pt x="1416" y="1598"/>
                  </a:lnTo>
                  <a:lnTo>
                    <a:pt x="1405" y="1569"/>
                  </a:lnTo>
                  <a:lnTo>
                    <a:pt x="1371" y="1482"/>
                  </a:lnTo>
                  <a:lnTo>
                    <a:pt x="1371" y="1569"/>
                  </a:lnTo>
                  <a:lnTo>
                    <a:pt x="1278" y="1569"/>
                  </a:lnTo>
                  <a:lnTo>
                    <a:pt x="1325" y="1446"/>
                  </a:lnTo>
                  <a:lnTo>
                    <a:pt x="1371" y="1569"/>
                  </a:lnTo>
                  <a:lnTo>
                    <a:pt x="1371" y="1482"/>
                  </a:lnTo>
                  <a:lnTo>
                    <a:pt x="1358" y="1446"/>
                  </a:lnTo>
                  <a:lnTo>
                    <a:pt x="1348" y="1420"/>
                  </a:lnTo>
                  <a:lnTo>
                    <a:pt x="1346" y="1414"/>
                  </a:lnTo>
                  <a:lnTo>
                    <a:pt x="1342" y="1412"/>
                  </a:lnTo>
                  <a:lnTo>
                    <a:pt x="1308" y="1412"/>
                  </a:lnTo>
                  <a:lnTo>
                    <a:pt x="1304" y="1414"/>
                  </a:lnTo>
                  <a:lnTo>
                    <a:pt x="1302" y="1420"/>
                  </a:lnTo>
                  <a:lnTo>
                    <a:pt x="1217" y="1642"/>
                  </a:lnTo>
                  <a:lnTo>
                    <a:pt x="1217" y="1643"/>
                  </a:lnTo>
                  <a:lnTo>
                    <a:pt x="1216" y="1648"/>
                  </a:lnTo>
                  <a:lnTo>
                    <a:pt x="1217" y="1650"/>
                  </a:lnTo>
                  <a:lnTo>
                    <a:pt x="1220" y="1652"/>
                  </a:lnTo>
                  <a:lnTo>
                    <a:pt x="1221" y="1653"/>
                  </a:lnTo>
                  <a:lnTo>
                    <a:pt x="1243" y="1653"/>
                  </a:lnTo>
                  <a:lnTo>
                    <a:pt x="1245" y="1652"/>
                  </a:lnTo>
                  <a:lnTo>
                    <a:pt x="1248" y="1650"/>
                  </a:lnTo>
                  <a:lnTo>
                    <a:pt x="1249" y="1649"/>
                  </a:lnTo>
                  <a:lnTo>
                    <a:pt x="1250" y="1647"/>
                  </a:lnTo>
                  <a:lnTo>
                    <a:pt x="1268" y="1598"/>
                  </a:lnTo>
                  <a:lnTo>
                    <a:pt x="1381" y="1598"/>
                  </a:lnTo>
                  <a:lnTo>
                    <a:pt x="1400" y="1647"/>
                  </a:lnTo>
                  <a:lnTo>
                    <a:pt x="1401" y="1649"/>
                  </a:lnTo>
                  <a:lnTo>
                    <a:pt x="1402" y="1650"/>
                  </a:lnTo>
                  <a:lnTo>
                    <a:pt x="1403" y="1651"/>
                  </a:lnTo>
                  <a:lnTo>
                    <a:pt x="1404" y="1652"/>
                  </a:lnTo>
                  <a:lnTo>
                    <a:pt x="1406" y="1653"/>
                  </a:lnTo>
                  <a:lnTo>
                    <a:pt x="1428" y="1653"/>
                  </a:lnTo>
                  <a:lnTo>
                    <a:pt x="1430" y="1652"/>
                  </a:lnTo>
                  <a:lnTo>
                    <a:pt x="1433" y="1650"/>
                  </a:lnTo>
                  <a:lnTo>
                    <a:pt x="1433" y="1648"/>
                  </a:lnTo>
                  <a:lnTo>
                    <a:pt x="1433" y="1646"/>
                  </a:lnTo>
                  <a:close/>
                  <a:moveTo>
                    <a:pt x="1504" y="712"/>
                  </a:moveTo>
                  <a:lnTo>
                    <a:pt x="1504" y="710"/>
                  </a:lnTo>
                  <a:lnTo>
                    <a:pt x="1502" y="708"/>
                  </a:lnTo>
                  <a:lnTo>
                    <a:pt x="1501" y="707"/>
                  </a:lnTo>
                  <a:lnTo>
                    <a:pt x="1499" y="706"/>
                  </a:lnTo>
                  <a:lnTo>
                    <a:pt x="1328" y="706"/>
                  </a:lnTo>
                  <a:lnTo>
                    <a:pt x="1326" y="707"/>
                  </a:lnTo>
                  <a:lnTo>
                    <a:pt x="1324" y="708"/>
                  </a:lnTo>
                  <a:lnTo>
                    <a:pt x="1323" y="710"/>
                  </a:lnTo>
                  <a:lnTo>
                    <a:pt x="1322" y="712"/>
                  </a:lnTo>
                  <a:lnTo>
                    <a:pt x="1322" y="731"/>
                  </a:lnTo>
                  <a:lnTo>
                    <a:pt x="1323" y="733"/>
                  </a:lnTo>
                  <a:lnTo>
                    <a:pt x="1324" y="735"/>
                  </a:lnTo>
                  <a:lnTo>
                    <a:pt x="1326" y="736"/>
                  </a:lnTo>
                  <a:lnTo>
                    <a:pt x="1328" y="737"/>
                  </a:lnTo>
                  <a:lnTo>
                    <a:pt x="1396" y="737"/>
                  </a:lnTo>
                  <a:lnTo>
                    <a:pt x="1396" y="941"/>
                  </a:lnTo>
                  <a:lnTo>
                    <a:pt x="1397" y="943"/>
                  </a:lnTo>
                  <a:lnTo>
                    <a:pt x="1398" y="945"/>
                  </a:lnTo>
                  <a:lnTo>
                    <a:pt x="1400" y="946"/>
                  </a:lnTo>
                  <a:lnTo>
                    <a:pt x="1402" y="947"/>
                  </a:lnTo>
                  <a:lnTo>
                    <a:pt x="1424" y="947"/>
                  </a:lnTo>
                  <a:lnTo>
                    <a:pt x="1426" y="946"/>
                  </a:lnTo>
                  <a:lnTo>
                    <a:pt x="1428" y="945"/>
                  </a:lnTo>
                  <a:lnTo>
                    <a:pt x="1429" y="943"/>
                  </a:lnTo>
                  <a:lnTo>
                    <a:pt x="1430" y="941"/>
                  </a:lnTo>
                  <a:lnTo>
                    <a:pt x="1430" y="737"/>
                  </a:lnTo>
                  <a:lnTo>
                    <a:pt x="1498" y="737"/>
                  </a:lnTo>
                  <a:lnTo>
                    <a:pt x="1500" y="736"/>
                  </a:lnTo>
                  <a:lnTo>
                    <a:pt x="1502" y="735"/>
                  </a:lnTo>
                  <a:lnTo>
                    <a:pt x="1504" y="733"/>
                  </a:lnTo>
                  <a:lnTo>
                    <a:pt x="1504" y="731"/>
                  </a:lnTo>
                  <a:lnTo>
                    <a:pt x="1504" y="712"/>
                  </a:lnTo>
                  <a:close/>
                  <a:moveTo>
                    <a:pt x="1594" y="712"/>
                  </a:moveTo>
                  <a:lnTo>
                    <a:pt x="1593" y="710"/>
                  </a:lnTo>
                  <a:lnTo>
                    <a:pt x="1592" y="708"/>
                  </a:lnTo>
                  <a:lnTo>
                    <a:pt x="1590" y="707"/>
                  </a:lnTo>
                  <a:lnTo>
                    <a:pt x="1589" y="706"/>
                  </a:lnTo>
                  <a:lnTo>
                    <a:pt x="1566" y="706"/>
                  </a:lnTo>
                  <a:lnTo>
                    <a:pt x="1564" y="707"/>
                  </a:lnTo>
                  <a:lnTo>
                    <a:pt x="1561" y="710"/>
                  </a:lnTo>
                  <a:lnTo>
                    <a:pt x="1560" y="712"/>
                  </a:lnTo>
                  <a:lnTo>
                    <a:pt x="1560" y="941"/>
                  </a:lnTo>
                  <a:lnTo>
                    <a:pt x="1561" y="943"/>
                  </a:lnTo>
                  <a:lnTo>
                    <a:pt x="1562" y="945"/>
                  </a:lnTo>
                  <a:lnTo>
                    <a:pt x="1564" y="946"/>
                  </a:lnTo>
                  <a:lnTo>
                    <a:pt x="1566" y="947"/>
                  </a:lnTo>
                  <a:lnTo>
                    <a:pt x="1589" y="947"/>
                  </a:lnTo>
                  <a:lnTo>
                    <a:pt x="1590" y="946"/>
                  </a:lnTo>
                  <a:lnTo>
                    <a:pt x="1593" y="943"/>
                  </a:lnTo>
                  <a:lnTo>
                    <a:pt x="1594" y="941"/>
                  </a:lnTo>
                  <a:lnTo>
                    <a:pt x="1594" y="712"/>
                  </a:lnTo>
                  <a:close/>
                  <a:moveTo>
                    <a:pt x="1623" y="1418"/>
                  </a:moveTo>
                  <a:lnTo>
                    <a:pt x="1622" y="1416"/>
                  </a:lnTo>
                  <a:lnTo>
                    <a:pt x="1620" y="1414"/>
                  </a:lnTo>
                  <a:lnTo>
                    <a:pt x="1619" y="1413"/>
                  </a:lnTo>
                  <a:lnTo>
                    <a:pt x="1617" y="1412"/>
                  </a:lnTo>
                  <a:lnTo>
                    <a:pt x="1446" y="1412"/>
                  </a:lnTo>
                  <a:lnTo>
                    <a:pt x="1444" y="1413"/>
                  </a:lnTo>
                  <a:lnTo>
                    <a:pt x="1443" y="1414"/>
                  </a:lnTo>
                  <a:lnTo>
                    <a:pt x="1441" y="1416"/>
                  </a:lnTo>
                  <a:lnTo>
                    <a:pt x="1441" y="1418"/>
                  </a:lnTo>
                  <a:lnTo>
                    <a:pt x="1441" y="1437"/>
                  </a:lnTo>
                  <a:lnTo>
                    <a:pt x="1441" y="1439"/>
                  </a:lnTo>
                  <a:lnTo>
                    <a:pt x="1443" y="1441"/>
                  </a:lnTo>
                  <a:lnTo>
                    <a:pt x="1444" y="1442"/>
                  </a:lnTo>
                  <a:lnTo>
                    <a:pt x="1446" y="1443"/>
                  </a:lnTo>
                  <a:lnTo>
                    <a:pt x="1515" y="1443"/>
                  </a:lnTo>
                  <a:lnTo>
                    <a:pt x="1515" y="1647"/>
                  </a:lnTo>
                  <a:lnTo>
                    <a:pt x="1515" y="1649"/>
                  </a:lnTo>
                  <a:lnTo>
                    <a:pt x="1517" y="1651"/>
                  </a:lnTo>
                  <a:lnTo>
                    <a:pt x="1518" y="1652"/>
                  </a:lnTo>
                  <a:lnTo>
                    <a:pt x="1520" y="1653"/>
                  </a:lnTo>
                  <a:lnTo>
                    <a:pt x="1543" y="1653"/>
                  </a:lnTo>
                  <a:lnTo>
                    <a:pt x="1545" y="1652"/>
                  </a:lnTo>
                  <a:lnTo>
                    <a:pt x="1546" y="1651"/>
                  </a:lnTo>
                  <a:lnTo>
                    <a:pt x="1548" y="1649"/>
                  </a:lnTo>
                  <a:lnTo>
                    <a:pt x="1549" y="1647"/>
                  </a:lnTo>
                  <a:lnTo>
                    <a:pt x="1549" y="1443"/>
                  </a:lnTo>
                  <a:lnTo>
                    <a:pt x="1617" y="1443"/>
                  </a:lnTo>
                  <a:lnTo>
                    <a:pt x="1619" y="1442"/>
                  </a:lnTo>
                  <a:lnTo>
                    <a:pt x="1620" y="1441"/>
                  </a:lnTo>
                  <a:lnTo>
                    <a:pt x="1622" y="1439"/>
                  </a:lnTo>
                  <a:lnTo>
                    <a:pt x="1623" y="1437"/>
                  </a:lnTo>
                  <a:lnTo>
                    <a:pt x="1623" y="1418"/>
                  </a:lnTo>
                  <a:close/>
                  <a:moveTo>
                    <a:pt x="1713" y="1418"/>
                  </a:moveTo>
                  <a:lnTo>
                    <a:pt x="1712" y="1416"/>
                  </a:lnTo>
                  <a:lnTo>
                    <a:pt x="1710" y="1414"/>
                  </a:lnTo>
                  <a:lnTo>
                    <a:pt x="1709" y="1413"/>
                  </a:lnTo>
                  <a:lnTo>
                    <a:pt x="1707" y="1412"/>
                  </a:lnTo>
                  <a:lnTo>
                    <a:pt x="1684" y="1412"/>
                  </a:lnTo>
                  <a:lnTo>
                    <a:pt x="1682" y="1413"/>
                  </a:lnTo>
                  <a:lnTo>
                    <a:pt x="1679" y="1416"/>
                  </a:lnTo>
                  <a:lnTo>
                    <a:pt x="1679" y="1418"/>
                  </a:lnTo>
                  <a:lnTo>
                    <a:pt x="1679" y="1647"/>
                  </a:lnTo>
                  <a:lnTo>
                    <a:pt x="1679" y="1649"/>
                  </a:lnTo>
                  <a:lnTo>
                    <a:pt x="1681" y="1651"/>
                  </a:lnTo>
                  <a:lnTo>
                    <a:pt x="1682" y="1652"/>
                  </a:lnTo>
                  <a:lnTo>
                    <a:pt x="1684" y="1653"/>
                  </a:lnTo>
                  <a:lnTo>
                    <a:pt x="1707" y="1653"/>
                  </a:lnTo>
                  <a:lnTo>
                    <a:pt x="1709" y="1652"/>
                  </a:lnTo>
                  <a:lnTo>
                    <a:pt x="1712" y="1649"/>
                  </a:lnTo>
                  <a:lnTo>
                    <a:pt x="1713" y="1647"/>
                  </a:lnTo>
                  <a:lnTo>
                    <a:pt x="1713" y="1418"/>
                  </a:lnTo>
                  <a:close/>
                  <a:moveTo>
                    <a:pt x="1856" y="713"/>
                  </a:moveTo>
                  <a:lnTo>
                    <a:pt x="1856" y="711"/>
                  </a:lnTo>
                  <a:lnTo>
                    <a:pt x="1855" y="709"/>
                  </a:lnTo>
                  <a:lnTo>
                    <a:pt x="1853" y="708"/>
                  </a:lnTo>
                  <a:lnTo>
                    <a:pt x="1852" y="707"/>
                  </a:lnTo>
                  <a:lnTo>
                    <a:pt x="1850" y="706"/>
                  </a:lnTo>
                  <a:lnTo>
                    <a:pt x="1828" y="706"/>
                  </a:lnTo>
                  <a:lnTo>
                    <a:pt x="1826" y="707"/>
                  </a:lnTo>
                  <a:lnTo>
                    <a:pt x="1823" y="709"/>
                  </a:lnTo>
                  <a:lnTo>
                    <a:pt x="1822" y="711"/>
                  </a:lnTo>
                  <a:lnTo>
                    <a:pt x="1754" y="907"/>
                  </a:lnTo>
                  <a:lnTo>
                    <a:pt x="1687" y="712"/>
                  </a:lnTo>
                  <a:lnTo>
                    <a:pt x="1685" y="708"/>
                  </a:lnTo>
                  <a:lnTo>
                    <a:pt x="1682" y="706"/>
                  </a:lnTo>
                  <a:lnTo>
                    <a:pt x="1658" y="706"/>
                  </a:lnTo>
                  <a:lnTo>
                    <a:pt x="1656" y="707"/>
                  </a:lnTo>
                  <a:lnTo>
                    <a:pt x="1654" y="709"/>
                  </a:lnTo>
                  <a:lnTo>
                    <a:pt x="1653" y="711"/>
                  </a:lnTo>
                  <a:lnTo>
                    <a:pt x="1653" y="713"/>
                  </a:lnTo>
                  <a:lnTo>
                    <a:pt x="1654" y="717"/>
                  </a:lnTo>
                  <a:lnTo>
                    <a:pt x="1730" y="938"/>
                  </a:lnTo>
                  <a:lnTo>
                    <a:pt x="1733" y="944"/>
                  </a:lnTo>
                  <a:lnTo>
                    <a:pt x="1737" y="947"/>
                  </a:lnTo>
                  <a:lnTo>
                    <a:pt x="1772" y="947"/>
                  </a:lnTo>
                  <a:lnTo>
                    <a:pt x="1776" y="944"/>
                  </a:lnTo>
                  <a:lnTo>
                    <a:pt x="1778" y="938"/>
                  </a:lnTo>
                  <a:lnTo>
                    <a:pt x="1789" y="907"/>
                  </a:lnTo>
                  <a:lnTo>
                    <a:pt x="1855" y="717"/>
                  </a:lnTo>
                  <a:lnTo>
                    <a:pt x="1856" y="713"/>
                  </a:lnTo>
                  <a:close/>
                  <a:moveTo>
                    <a:pt x="1974" y="1419"/>
                  </a:moveTo>
                  <a:lnTo>
                    <a:pt x="1974" y="1417"/>
                  </a:lnTo>
                  <a:lnTo>
                    <a:pt x="1973" y="1415"/>
                  </a:lnTo>
                  <a:lnTo>
                    <a:pt x="1972" y="1414"/>
                  </a:lnTo>
                  <a:lnTo>
                    <a:pt x="1970" y="1413"/>
                  </a:lnTo>
                  <a:lnTo>
                    <a:pt x="1969" y="1412"/>
                  </a:lnTo>
                  <a:lnTo>
                    <a:pt x="1947" y="1412"/>
                  </a:lnTo>
                  <a:lnTo>
                    <a:pt x="1945" y="1413"/>
                  </a:lnTo>
                  <a:lnTo>
                    <a:pt x="1942" y="1415"/>
                  </a:lnTo>
                  <a:lnTo>
                    <a:pt x="1941" y="1417"/>
                  </a:lnTo>
                  <a:lnTo>
                    <a:pt x="1873" y="1613"/>
                  </a:lnTo>
                  <a:lnTo>
                    <a:pt x="1805" y="1418"/>
                  </a:lnTo>
                  <a:lnTo>
                    <a:pt x="1804" y="1414"/>
                  </a:lnTo>
                  <a:lnTo>
                    <a:pt x="1801" y="1412"/>
                  </a:lnTo>
                  <a:lnTo>
                    <a:pt x="1776" y="1412"/>
                  </a:lnTo>
                  <a:lnTo>
                    <a:pt x="1775" y="1413"/>
                  </a:lnTo>
                  <a:lnTo>
                    <a:pt x="1772" y="1415"/>
                  </a:lnTo>
                  <a:lnTo>
                    <a:pt x="1771" y="1417"/>
                  </a:lnTo>
                  <a:lnTo>
                    <a:pt x="1771" y="1419"/>
                  </a:lnTo>
                  <a:lnTo>
                    <a:pt x="1772" y="1423"/>
                  </a:lnTo>
                  <a:lnTo>
                    <a:pt x="1849" y="1644"/>
                  </a:lnTo>
                  <a:lnTo>
                    <a:pt x="1851" y="1650"/>
                  </a:lnTo>
                  <a:lnTo>
                    <a:pt x="1855" y="1653"/>
                  </a:lnTo>
                  <a:lnTo>
                    <a:pt x="1890" y="1653"/>
                  </a:lnTo>
                  <a:lnTo>
                    <a:pt x="1894" y="1650"/>
                  </a:lnTo>
                  <a:lnTo>
                    <a:pt x="1896" y="1644"/>
                  </a:lnTo>
                  <a:lnTo>
                    <a:pt x="1907" y="1613"/>
                  </a:lnTo>
                  <a:lnTo>
                    <a:pt x="1974" y="1423"/>
                  </a:lnTo>
                  <a:lnTo>
                    <a:pt x="1974" y="1419"/>
                  </a:lnTo>
                  <a:close/>
                  <a:moveTo>
                    <a:pt x="2075" y="923"/>
                  </a:moveTo>
                  <a:lnTo>
                    <a:pt x="2075" y="921"/>
                  </a:lnTo>
                  <a:lnTo>
                    <a:pt x="2072" y="918"/>
                  </a:lnTo>
                  <a:lnTo>
                    <a:pt x="2070" y="918"/>
                  </a:lnTo>
                  <a:lnTo>
                    <a:pt x="1948" y="918"/>
                  </a:lnTo>
                  <a:lnTo>
                    <a:pt x="1948" y="840"/>
                  </a:lnTo>
                  <a:lnTo>
                    <a:pt x="2059" y="840"/>
                  </a:lnTo>
                  <a:lnTo>
                    <a:pt x="2061" y="839"/>
                  </a:lnTo>
                  <a:lnTo>
                    <a:pt x="2064" y="836"/>
                  </a:lnTo>
                  <a:lnTo>
                    <a:pt x="2065" y="834"/>
                  </a:lnTo>
                  <a:lnTo>
                    <a:pt x="2065" y="816"/>
                  </a:lnTo>
                  <a:lnTo>
                    <a:pt x="2064" y="814"/>
                  </a:lnTo>
                  <a:lnTo>
                    <a:pt x="2063" y="813"/>
                  </a:lnTo>
                  <a:lnTo>
                    <a:pt x="2061" y="811"/>
                  </a:lnTo>
                  <a:lnTo>
                    <a:pt x="2059" y="811"/>
                  </a:lnTo>
                  <a:lnTo>
                    <a:pt x="1948" y="811"/>
                  </a:lnTo>
                  <a:lnTo>
                    <a:pt x="1948" y="735"/>
                  </a:lnTo>
                  <a:lnTo>
                    <a:pt x="2067" y="735"/>
                  </a:lnTo>
                  <a:lnTo>
                    <a:pt x="2069" y="735"/>
                  </a:lnTo>
                  <a:lnTo>
                    <a:pt x="2070" y="733"/>
                  </a:lnTo>
                  <a:lnTo>
                    <a:pt x="2072" y="732"/>
                  </a:lnTo>
                  <a:lnTo>
                    <a:pt x="2073" y="730"/>
                  </a:lnTo>
                  <a:lnTo>
                    <a:pt x="2073" y="712"/>
                  </a:lnTo>
                  <a:lnTo>
                    <a:pt x="2072" y="710"/>
                  </a:lnTo>
                  <a:lnTo>
                    <a:pt x="2070" y="708"/>
                  </a:lnTo>
                  <a:lnTo>
                    <a:pt x="2069" y="707"/>
                  </a:lnTo>
                  <a:lnTo>
                    <a:pt x="2067" y="706"/>
                  </a:lnTo>
                  <a:lnTo>
                    <a:pt x="1920" y="706"/>
                  </a:lnTo>
                  <a:lnTo>
                    <a:pt x="1918" y="707"/>
                  </a:lnTo>
                  <a:lnTo>
                    <a:pt x="1915" y="710"/>
                  </a:lnTo>
                  <a:lnTo>
                    <a:pt x="1914" y="712"/>
                  </a:lnTo>
                  <a:lnTo>
                    <a:pt x="1914" y="941"/>
                  </a:lnTo>
                  <a:lnTo>
                    <a:pt x="1915" y="943"/>
                  </a:lnTo>
                  <a:lnTo>
                    <a:pt x="1917" y="945"/>
                  </a:lnTo>
                  <a:lnTo>
                    <a:pt x="1918" y="946"/>
                  </a:lnTo>
                  <a:lnTo>
                    <a:pt x="1920" y="947"/>
                  </a:lnTo>
                  <a:lnTo>
                    <a:pt x="2070" y="947"/>
                  </a:lnTo>
                  <a:lnTo>
                    <a:pt x="2071" y="946"/>
                  </a:lnTo>
                  <a:lnTo>
                    <a:pt x="2074" y="943"/>
                  </a:lnTo>
                  <a:lnTo>
                    <a:pt x="2075" y="941"/>
                  </a:lnTo>
                  <a:lnTo>
                    <a:pt x="2075" y="923"/>
                  </a:lnTo>
                  <a:close/>
                  <a:moveTo>
                    <a:pt x="2194" y="1629"/>
                  </a:moveTo>
                  <a:lnTo>
                    <a:pt x="2193" y="1627"/>
                  </a:lnTo>
                  <a:lnTo>
                    <a:pt x="2190" y="1624"/>
                  </a:lnTo>
                  <a:lnTo>
                    <a:pt x="2188" y="1624"/>
                  </a:lnTo>
                  <a:lnTo>
                    <a:pt x="2066" y="1624"/>
                  </a:lnTo>
                  <a:lnTo>
                    <a:pt x="2066" y="1546"/>
                  </a:lnTo>
                  <a:lnTo>
                    <a:pt x="2178" y="1546"/>
                  </a:lnTo>
                  <a:lnTo>
                    <a:pt x="2180" y="1545"/>
                  </a:lnTo>
                  <a:lnTo>
                    <a:pt x="2183" y="1542"/>
                  </a:lnTo>
                  <a:lnTo>
                    <a:pt x="2183" y="1540"/>
                  </a:lnTo>
                  <a:lnTo>
                    <a:pt x="2183" y="1522"/>
                  </a:lnTo>
                  <a:lnTo>
                    <a:pt x="2183" y="1520"/>
                  </a:lnTo>
                  <a:lnTo>
                    <a:pt x="2181" y="1519"/>
                  </a:lnTo>
                  <a:lnTo>
                    <a:pt x="2180" y="1517"/>
                  </a:lnTo>
                  <a:lnTo>
                    <a:pt x="2178" y="1517"/>
                  </a:lnTo>
                  <a:lnTo>
                    <a:pt x="2066" y="1517"/>
                  </a:lnTo>
                  <a:lnTo>
                    <a:pt x="2066" y="1441"/>
                  </a:lnTo>
                  <a:lnTo>
                    <a:pt x="2186" y="1441"/>
                  </a:lnTo>
                  <a:lnTo>
                    <a:pt x="2187" y="1441"/>
                  </a:lnTo>
                  <a:lnTo>
                    <a:pt x="2189" y="1439"/>
                  </a:lnTo>
                  <a:lnTo>
                    <a:pt x="2190" y="1438"/>
                  </a:lnTo>
                  <a:lnTo>
                    <a:pt x="2191" y="1436"/>
                  </a:lnTo>
                  <a:lnTo>
                    <a:pt x="2191" y="1418"/>
                  </a:lnTo>
                  <a:lnTo>
                    <a:pt x="2190" y="1416"/>
                  </a:lnTo>
                  <a:lnTo>
                    <a:pt x="2188" y="1414"/>
                  </a:lnTo>
                  <a:lnTo>
                    <a:pt x="2187" y="1413"/>
                  </a:lnTo>
                  <a:lnTo>
                    <a:pt x="2185" y="1412"/>
                  </a:lnTo>
                  <a:lnTo>
                    <a:pt x="2038" y="1412"/>
                  </a:lnTo>
                  <a:lnTo>
                    <a:pt x="2037" y="1413"/>
                  </a:lnTo>
                  <a:lnTo>
                    <a:pt x="2034" y="1416"/>
                  </a:lnTo>
                  <a:lnTo>
                    <a:pt x="2033" y="1418"/>
                  </a:lnTo>
                  <a:lnTo>
                    <a:pt x="2033" y="1647"/>
                  </a:lnTo>
                  <a:lnTo>
                    <a:pt x="2034" y="1649"/>
                  </a:lnTo>
                  <a:lnTo>
                    <a:pt x="2035" y="1651"/>
                  </a:lnTo>
                  <a:lnTo>
                    <a:pt x="2037" y="1652"/>
                  </a:lnTo>
                  <a:lnTo>
                    <a:pt x="2038" y="1653"/>
                  </a:lnTo>
                  <a:lnTo>
                    <a:pt x="2188" y="1653"/>
                  </a:lnTo>
                  <a:lnTo>
                    <a:pt x="2190" y="1652"/>
                  </a:lnTo>
                  <a:lnTo>
                    <a:pt x="2193" y="1649"/>
                  </a:lnTo>
                  <a:lnTo>
                    <a:pt x="2194" y="1647"/>
                  </a:lnTo>
                  <a:lnTo>
                    <a:pt x="2194" y="1629"/>
                  </a:lnTo>
                  <a:close/>
                  <a:moveTo>
                    <a:pt x="3151" y="0"/>
                  </a:moveTo>
                  <a:lnTo>
                    <a:pt x="3151" y="0"/>
                  </a:lnTo>
                  <a:lnTo>
                    <a:pt x="3149" y="0"/>
                  </a:lnTo>
                  <a:lnTo>
                    <a:pt x="3149" y="34"/>
                  </a:lnTo>
                  <a:lnTo>
                    <a:pt x="3117" y="34"/>
                  </a:lnTo>
                  <a:lnTo>
                    <a:pt x="3117" y="228"/>
                  </a:lnTo>
                  <a:lnTo>
                    <a:pt x="3117" y="2083"/>
                  </a:lnTo>
                  <a:lnTo>
                    <a:pt x="35" y="2083"/>
                  </a:lnTo>
                  <a:lnTo>
                    <a:pt x="35" y="228"/>
                  </a:lnTo>
                  <a:lnTo>
                    <a:pt x="35" y="0"/>
                  </a:lnTo>
                  <a:lnTo>
                    <a:pt x="26" y="0"/>
                  </a:lnTo>
                  <a:lnTo>
                    <a:pt x="26" y="228"/>
                  </a:lnTo>
                  <a:lnTo>
                    <a:pt x="0" y="228"/>
                  </a:lnTo>
                  <a:lnTo>
                    <a:pt x="0" y="2083"/>
                  </a:lnTo>
                  <a:lnTo>
                    <a:pt x="0" y="2084"/>
                  </a:lnTo>
                  <a:lnTo>
                    <a:pt x="0" y="2118"/>
                  </a:lnTo>
                  <a:lnTo>
                    <a:pt x="35" y="2118"/>
                  </a:lnTo>
                  <a:lnTo>
                    <a:pt x="3117" y="2118"/>
                  </a:lnTo>
                  <a:lnTo>
                    <a:pt x="3151" y="2118"/>
                  </a:lnTo>
                  <a:lnTo>
                    <a:pt x="3151" y="2083"/>
                  </a:lnTo>
                  <a:lnTo>
                    <a:pt x="3151" y="228"/>
                  </a:lnTo>
                  <a:lnTo>
                    <a:pt x="3151" y="34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5" name="Rectangle 10">
              <a:extLst>
                <a:ext uri="{FF2B5EF4-FFF2-40B4-BE49-F238E27FC236}">
                  <a16:creationId xmlns:a16="http://schemas.microsoft.com/office/drawing/2014/main" id="{F5F7F2B5-33ED-4A4F-9B2B-272E2A10F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1" y="11158"/>
              <a:ext cx="3144" cy="745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8D88F912-005E-4687-AB36-41A976C39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5" y="11158"/>
              <a:ext cx="8350" cy="2635"/>
            </a:xfrm>
            <a:custGeom>
              <a:avLst/>
              <a:gdLst>
                <a:gd name="T0" fmla="+- 0 15775 7426"/>
                <a:gd name="T1" fmla="*/ T0 w 8350"/>
                <a:gd name="T2" fmla="+- 0 11158 11158"/>
                <a:gd name="T3" fmla="*/ 11158 h 2635"/>
                <a:gd name="T4" fmla="+- 0 15741 7426"/>
                <a:gd name="T5" fmla="*/ T4 w 8350"/>
                <a:gd name="T6" fmla="+- 0 11158 11158"/>
                <a:gd name="T7" fmla="*/ 11158 h 2635"/>
                <a:gd name="T8" fmla="+- 0 15741 7426"/>
                <a:gd name="T9" fmla="*/ T8 w 8350"/>
                <a:gd name="T10" fmla="+- 0 11193 11158"/>
                <a:gd name="T11" fmla="*/ 11193 h 2635"/>
                <a:gd name="T12" fmla="+- 0 15741 7426"/>
                <a:gd name="T13" fmla="*/ T12 w 8350"/>
                <a:gd name="T14" fmla="+- 0 11868 11158"/>
                <a:gd name="T15" fmla="*/ 11868 h 2635"/>
                <a:gd name="T16" fmla="+- 0 12666 7426"/>
                <a:gd name="T17" fmla="*/ T16 w 8350"/>
                <a:gd name="T18" fmla="+- 0 11868 11158"/>
                <a:gd name="T19" fmla="*/ 11868 h 2635"/>
                <a:gd name="T20" fmla="+- 0 12666 7426"/>
                <a:gd name="T21" fmla="*/ T20 w 8350"/>
                <a:gd name="T22" fmla="+- 0 11193 11158"/>
                <a:gd name="T23" fmla="*/ 11193 h 2635"/>
                <a:gd name="T24" fmla="+- 0 15741 7426"/>
                <a:gd name="T25" fmla="*/ T24 w 8350"/>
                <a:gd name="T26" fmla="+- 0 11193 11158"/>
                <a:gd name="T27" fmla="*/ 11193 h 2635"/>
                <a:gd name="T28" fmla="+- 0 15741 7426"/>
                <a:gd name="T29" fmla="*/ T28 w 8350"/>
                <a:gd name="T30" fmla="+- 0 11158 11158"/>
                <a:gd name="T31" fmla="*/ 11158 h 2635"/>
                <a:gd name="T32" fmla="+- 0 12666 7426"/>
                <a:gd name="T33" fmla="*/ T32 w 8350"/>
                <a:gd name="T34" fmla="+- 0 11158 11158"/>
                <a:gd name="T35" fmla="*/ 11158 h 2635"/>
                <a:gd name="T36" fmla="+- 0 12666 7426"/>
                <a:gd name="T37" fmla="*/ T36 w 8350"/>
                <a:gd name="T38" fmla="+- 0 11159 11158"/>
                <a:gd name="T39" fmla="*/ 11159 h 2635"/>
                <a:gd name="T40" fmla="+- 0 12652 7426"/>
                <a:gd name="T41" fmla="*/ T40 w 8350"/>
                <a:gd name="T42" fmla="+- 0 11159 11158"/>
                <a:gd name="T43" fmla="*/ 11159 h 2635"/>
                <a:gd name="T44" fmla="+- 0 12652 7426"/>
                <a:gd name="T45" fmla="*/ T44 w 8350"/>
                <a:gd name="T46" fmla="+- 0 11675 11158"/>
                <a:gd name="T47" fmla="*/ 11675 h 2635"/>
                <a:gd name="T48" fmla="+- 0 12626 7426"/>
                <a:gd name="T49" fmla="*/ T48 w 8350"/>
                <a:gd name="T50" fmla="+- 0 11675 11158"/>
                <a:gd name="T51" fmla="*/ 11675 h 2635"/>
                <a:gd name="T52" fmla="+- 0 12626 7426"/>
                <a:gd name="T53" fmla="*/ T52 w 8350"/>
                <a:gd name="T54" fmla="+- 0 11903 11158"/>
                <a:gd name="T55" fmla="*/ 11903 h 2635"/>
                <a:gd name="T56" fmla="+- 0 12626 7426"/>
                <a:gd name="T57" fmla="*/ T56 w 8350"/>
                <a:gd name="T58" fmla="+- 0 13758 11158"/>
                <a:gd name="T59" fmla="*/ 13758 h 2635"/>
                <a:gd name="T60" fmla="+- 0 7460 7426"/>
                <a:gd name="T61" fmla="*/ T60 w 8350"/>
                <a:gd name="T62" fmla="+- 0 13758 11158"/>
                <a:gd name="T63" fmla="*/ 13758 h 2635"/>
                <a:gd name="T64" fmla="+- 0 7460 7426"/>
                <a:gd name="T65" fmla="*/ T64 w 8350"/>
                <a:gd name="T66" fmla="+- 0 11903 11158"/>
                <a:gd name="T67" fmla="*/ 11903 h 2635"/>
                <a:gd name="T68" fmla="+- 0 7426 7426"/>
                <a:gd name="T69" fmla="*/ T68 w 8350"/>
                <a:gd name="T70" fmla="+- 0 11903 11158"/>
                <a:gd name="T71" fmla="*/ 11903 h 2635"/>
                <a:gd name="T72" fmla="+- 0 7426 7426"/>
                <a:gd name="T73" fmla="*/ T72 w 8350"/>
                <a:gd name="T74" fmla="+- 0 13793 11158"/>
                <a:gd name="T75" fmla="*/ 13793 h 2635"/>
                <a:gd name="T76" fmla="+- 0 7460 7426"/>
                <a:gd name="T77" fmla="*/ T76 w 8350"/>
                <a:gd name="T78" fmla="+- 0 13793 11158"/>
                <a:gd name="T79" fmla="*/ 13793 h 2635"/>
                <a:gd name="T80" fmla="+- 0 12626 7426"/>
                <a:gd name="T81" fmla="*/ T80 w 8350"/>
                <a:gd name="T82" fmla="+- 0 13793 11158"/>
                <a:gd name="T83" fmla="*/ 13793 h 2635"/>
                <a:gd name="T84" fmla="+- 0 12661 7426"/>
                <a:gd name="T85" fmla="*/ T84 w 8350"/>
                <a:gd name="T86" fmla="+- 0 13793 11158"/>
                <a:gd name="T87" fmla="*/ 13793 h 2635"/>
                <a:gd name="T88" fmla="+- 0 12661 7426"/>
                <a:gd name="T89" fmla="*/ T88 w 8350"/>
                <a:gd name="T90" fmla="+- 0 13758 11158"/>
                <a:gd name="T91" fmla="*/ 13758 h 2635"/>
                <a:gd name="T92" fmla="+- 0 12661 7426"/>
                <a:gd name="T93" fmla="*/ T92 w 8350"/>
                <a:gd name="T94" fmla="+- 0 11903 11158"/>
                <a:gd name="T95" fmla="*/ 11903 h 2635"/>
                <a:gd name="T96" fmla="+- 0 12666 7426"/>
                <a:gd name="T97" fmla="*/ T96 w 8350"/>
                <a:gd name="T98" fmla="+- 0 11903 11158"/>
                <a:gd name="T99" fmla="*/ 11903 h 2635"/>
                <a:gd name="T100" fmla="+- 0 15741 7426"/>
                <a:gd name="T101" fmla="*/ T100 w 8350"/>
                <a:gd name="T102" fmla="+- 0 11903 11158"/>
                <a:gd name="T103" fmla="*/ 11903 h 2635"/>
                <a:gd name="T104" fmla="+- 0 15775 7426"/>
                <a:gd name="T105" fmla="*/ T104 w 8350"/>
                <a:gd name="T106" fmla="+- 0 11903 11158"/>
                <a:gd name="T107" fmla="*/ 11903 h 2635"/>
                <a:gd name="T108" fmla="+- 0 15775 7426"/>
                <a:gd name="T109" fmla="*/ T108 w 8350"/>
                <a:gd name="T110" fmla="+- 0 11193 11158"/>
                <a:gd name="T111" fmla="*/ 11193 h 2635"/>
                <a:gd name="T112" fmla="+- 0 15775 7426"/>
                <a:gd name="T113" fmla="*/ T112 w 8350"/>
                <a:gd name="T114" fmla="+- 0 11158 11158"/>
                <a:gd name="T115" fmla="*/ 11158 h 263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</a:cxnLst>
              <a:rect l="0" t="0" r="r" b="b"/>
              <a:pathLst>
                <a:path w="8350" h="2635">
                  <a:moveTo>
                    <a:pt x="8349" y="0"/>
                  </a:moveTo>
                  <a:lnTo>
                    <a:pt x="8315" y="0"/>
                  </a:lnTo>
                  <a:lnTo>
                    <a:pt x="8315" y="35"/>
                  </a:lnTo>
                  <a:lnTo>
                    <a:pt x="8315" y="710"/>
                  </a:lnTo>
                  <a:lnTo>
                    <a:pt x="5240" y="710"/>
                  </a:lnTo>
                  <a:lnTo>
                    <a:pt x="5240" y="35"/>
                  </a:lnTo>
                  <a:lnTo>
                    <a:pt x="8315" y="35"/>
                  </a:lnTo>
                  <a:lnTo>
                    <a:pt x="8315" y="0"/>
                  </a:lnTo>
                  <a:lnTo>
                    <a:pt x="5240" y="0"/>
                  </a:lnTo>
                  <a:lnTo>
                    <a:pt x="5240" y="1"/>
                  </a:lnTo>
                  <a:lnTo>
                    <a:pt x="5226" y="1"/>
                  </a:lnTo>
                  <a:lnTo>
                    <a:pt x="5226" y="517"/>
                  </a:lnTo>
                  <a:lnTo>
                    <a:pt x="5200" y="517"/>
                  </a:lnTo>
                  <a:lnTo>
                    <a:pt x="5200" y="745"/>
                  </a:lnTo>
                  <a:lnTo>
                    <a:pt x="5200" y="2600"/>
                  </a:lnTo>
                  <a:lnTo>
                    <a:pt x="34" y="2600"/>
                  </a:lnTo>
                  <a:lnTo>
                    <a:pt x="34" y="745"/>
                  </a:lnTo>
                  <a:lnTo>
                    <a:pt x="0" y="745"/>
                  </a:lnTo>
                  <a:lnTo>
                    <a:pt x="0" y="2635"/>
                  </a:lnTo>
                  <a:lnTo>
                    <a:pt x="34" y="2635"/>
                  </a:lnTo>
                  <a:lnTo>
                    <a:pt x="5200" y="2635"/>
                  </a:lnTo>
                  <a:lnTo>
                    <a:pt x="5235" y="2635"/>
                  </a:lnTo>
                  <a:lnTo>
                    <a:pt x="5235" y="2600"/>
                  </a:lnTo>
                  <a:lnTo>
                    <a:pt x="5235" y="745"/>
                  </a:lnTo>
                  <a:lnTo>
                    <a:pt x="5240" y="745"/>
                  </a:lnTo>
                  <a:lnTo>
                    <a:pt x="8315" y="745"/>
                  </a:lnTo>
                  <a:lnTo>
                    <a:pt x="8349" y="745"/>
                  </a:lnTo>
                  <a:lnTo>
                    <a:pt x="8349" y="35"/>
                  </a:lnTo>
                  <a:lnTo>
                    <a:pt x="83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E645530E-9EE1-468E-A3D2-E6DF49D44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1" y="11158"/>
              <a:ext cx="5231" cy="745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52728A25-AB21-4C6B-89B8-227272677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1" y="11158"/>
              <a:ext cx="5231" cy="745"/>
            </a:xfrm>
            <a:custGeom>
              <a:avLst/>
              <a:gdLst>
                <a:gd name="T0" fmla="+- 0 12652 7422"/>
                <a:gd name="T1" fmla="*/ T0 w 5231"/>
                <a:gd name="T2" fmla="+- 0 11158 11158"/>
                <a:gd name="T3" fmla="*/ 11158 h 745"/>
                <a:gd name="T4" fmla="+- 0 12618 7422"/>
                <a:gd name="T5" fmla="*/ T4 w 5231"/>
                <a:gd name="T6" fmla="+- 0 11158 11158"/>
                <a:gd name="T7" fmla="*/ 11158 h 745"/>
                <a:gd name="T8" fmla="+- 0 12618 7422"/>
                <a:gd name="T9" fmla="*/ T8 w 5231"/>
                <a:gd name="T10" fmla="+- 0 11193 11158"/>
                <a:gd name="T11" fmla="*/ 11193 h 745"/>
                <a:gd name="T12" fmla="+- 0 12618 7422"/>
                <a:gd name="T13" fmla="*/ T12 w 5231"/>
                <a:gd name="T14" fmla="+- 0 11868 11158"/>
                <a:gd name="T15" fmla="*/ 11868 h 745"/>
                <a:gd name="T16" fmla="+- 0 7456 7422"/>
                <a:gd name="T17" fmla="*/ T16 w 5231"/>
                <a:gd name="T18" fmla="+- 0 11868 11158"/>
                <a:gd name="T19" fmla="*/ 11868 h 745"/>
                <a:gd name="T20" fmla="+- 0 7456 7422"/>
                <a:gd name="T21" fmla="*/ T20 w 5231"/>
                <a:gd name="T22" fmla="+- 0 11193 11158"/>
                <a:gd name="T23" fmla="*/ 11193 h 745"/>
                <a:gd name="T24" fmla="+- 0 12618 7422"/>
                <a:gd name="T25" fmla="*/ T24 w 5231"/>
                <a:gd name="T26" fmla="+- 0 11193 11158"/>
                <a:gd name="T27" fmla="*/ 11193 h 745"/>
                <a:gd name="T28" fmla="+- 0 12618 7422"/>
                <a:gd name="T29" fmla="*/ T28 w 5231"/>
                <a:gd name="T30" fmla="+- 0 11158 11158"/>
                <a:gd name="T31" fmla="*/ 11158 h 745"/>
                <a:gd name="T32" fmla="+- 0 7456 7422"/>
                <a:gd name="T33" fmla="*/ T32 w 5231"/>
                <a:gd name="T34" fmla="+- 0 11158 11158"/>
                <a:gd name="T35" fmla="*/ 11158 h 745"/>
                <a:gd name="T36" fmla="+- 0 7456 7422"/>
                <a:gd name="T37" fmla="*/ T36 w 5231"/>
                <a:gd name="T38" fmla="+- 0 11159 11158"/>
                <a:gd name="T39" fmla="*/ 11159 h 745"/>
                <a:gd name="T40" fmla="+- 0 7422 7422"/>
                <a:gd name="T41" fmla="*/ T40 w 5231"/>
                <a:gd name="T42" fmla="+- 0 11159 11158"/>
                <a:gd name="T43" fmla="*/ 11159 h 745"/>
                <a:gd name="T44" fmla="+- 0 7422 7422"/>
                <a:gd name="T45" fmla="*/ T44 w 5231"/>
                <a:gd name="T46" fmla="+- 0 11193 11158"/>
                <a:gd name="T47" fmla="*/ 11193 h 745"/>
                <a:gd name="T48" fmla="+- 0 7422 7422"/>
                <a:gd name="T49" fmla="*/ T48 w 5231"/>
                <a:gd name="T50" fmla="+- 0 11869 11158"/>
                <a:gd name="T51" fmla="*/ 11869 h 745"/>
                <a:gd name="T52" fmla="+- 0 7422 7422"/>
                <a:gd name="T53" fmla="*/ T52 w 5231"/>
                <a:gd name="T54" fmla="+- 0 11903 11158"/>
                <a:gd name="T55" fmla="*/ 11903 h 745"/>
                <a:gd name="T56" fmla="+- 0 7456 7422"/>
                <a:gd name="T57" fmla="*/ T56 w 5231"/>
                <a:gd name="T58" fmla="+- 0 11903 11158"/>
                <a:gd name="T59" fmla="*/ 11903 h 745"/>
                <a:gd name="T60" fmla="+- 0 12618 7422"/>
                <a:gd name="T61" fmla="*/ T60 w 5231"/>
                <a:gd name="T62" fmla="+- 0 11903 11158"/>
                <a:gd name="T63" fmla="*/ 11903 h 745"/>
                <a:gd name="T64" fmla="+- 0 12652 7422"/>
                <a:gd name="T65" fmla="*/ T64 w 5231"/>
                <a:gd name="T66" fmla="+- 0 11903 11158"/>
                <a:gd name="T67" fmla="*/ 11903 h 745"/>
                <a:gd name="T68" fmla="+- 0 12652 7422"/>
                <a:gd name="T69" fmla="*/ T68 w 5231"/>
                <a:gd name="T70" fmla="+- 0 11158 11158"/>
                <a:gd name="T71" fmla="*/ 11158 h 74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5231" h="745">
                  <a:moveTo>
                    <a:pt x="5230" y="0"/>
                  </a:moveTo>
                  <a:lnTo>
                    <a:pt x="5196" y="0"/>
                  </a:lnTo>
                  <a:lnTo>
                    <a:pt x="5196" y="35"/>
                  </a:lnTo>
                  <a:lnTo>
                    <a:pt x="5196" y="710"/>
                  </a:lnTo>
                  <a:lnTo>
                    <a:pt x="34" y="710"/>
                  </a:lnTo>
                  <a:lnTo>
                    <a:pt x="34" y="35"/>
                  </a:lnTo>
                  <a:lnTo>
                    <a:pt x="5196" y="35"/>
                  </a:lnTo>
                  <a:lnTo>
                    <a:pt x="5196" y="0"/>
                  </a:lnTo>
                  <a:lnTo>
                    <a:pt x="34" y="0"/>
                  </a:lnTo>
                  <a:lnTo>
                    <a:pt x="34" y="1"/>
                  </a:lnTo>
                  <a:lnTo>
                    <a:pt x="0" y="1"/>
                  </a:lnTo>
                  <a:lnTo>
                    <a:pt x="0" y="35"/>
                  </a:lnTo>
                  <a:lnTo>
                    <a:pt x="0" y="711"/>
                  </a:lnTo>
                  <a:lnTo>
                    <a:pt x="0" y="745"/>
                  </a:lnTo>
                  <a:lnTo>
                    <a:pt x="34" y="745"/>
                  </a:lnTo>
                  <a:lnTo>
                    <a:pt x="5196" y="745"/>
                  </a:lnTo>
                  <a:lnTo>
                    <a:pt x="5230" y="745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9" name="AutoShape 6">
              <a:extLst>
                <a:ext uri="{FF2B5EF4-FFF2-40B4-BE49-F238E27FC236}">
                  <a16:creationId xmlns:a16="http://schemas.microsoft.com/office/drawing/2014/main" id="{8EB5B4B6-A875-4AAA-99B6-4B1D032DB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8" y="11445"/>
              <a:ext cx="1837" cy="248"/>
            </a:xfrm>
            <a:custGeom>
              <a:avLst/>
              <a:gdLst>
                <a:gd name="T0" fmla="+- 0 7863 7858"/>
                <a:gd name="T1" fmla="*/ T0 w 1837"/>
                <a:gd name="T2" fmla="+- 0 11651 11446"/>
                <a:gd name="T3" fmla="*/ 11651 h 248"/>
                <a:gd name="T4" fmla="+- 0 7951 7858"/>
                <a:gd name="T5" fmla="*/ T4 w 1837"/>
                <a:gd name="T6" fmla="+- 0 11694 11446"/>
                <a:gd name="T7" fmla="*/ 11694 h 248"/>
                <a:gd name="T8" fmla="+- 0 7939 7858"/>
                <a:gd name="T9" fmla="*/ T8 w 1837"/>
                <a:gd name="T10" fmla="+- 0 11664 11446"/>
                <a:gd name="T11" fmla="*/ 11664 h 248"/>
                <a:gd name="T12" fmla="+- 0 7888 7858"/>
                <a:gd name="T13" fmla="*/ T12 w 1837"/>
                <a:gd name="T14" fmla="+- 0 11622 11446"/>
                <a:gd name="T15" fmla="*/ 11622 h 248"/>
                <a:gd name="T16" fmla="+- 0 7875 7858"/>
                <a:gd name="T17" fmla="*/ T16 w 1837"/>
                <a:gd name="T18" fmla="+- 0 11478 11446"/>
                <a:gd name="T19" fmla="*/ 11478 h 248"/>
                <a:gd name="T20" fmla="+- 0 7905 7858"/>
                <a:gd name="T21" fmla="*/ T20 w 1837"/>
                <a:gd name="T22" fmla="+- 0 11568 11446"/>
                <a:gd name="T23" fmla="*/ 11568 h 248"/>
                <a:gd name="T24" fmla="+- 0 7997 7858"/>
                <a:gd name="T25" fmla="*/ T24 w 1837"/>
                <a:gd name="T26" fmla="+- 0 11602 11446"/>
                <a:gd name="T27" fmla="*/ 11602 h 248"/>
                <a:gd name="T28" fmla="+- 0 7976 7858"/>
                <a:gd name="T29" fmla="*/ T28 w 1837"/>
                <a:gd name="T30" fmla="+- 0 11662 11446"/>
                <a:gd name="T31" fmla="*/ 11662 h 248"/>
                <a:gd name="T32" fmla="+- 0 8040 7858"/>
                <a:gd name="T33" fmla="*/ T32 w 1837"/>
                <a:gd name="T34" fmla="+- 0 11602 11446"/>
                <a:gd name="T35" fmla="*/ 11602 h 248"/>
                <a:gd name="T36" fmla="+- 0 7951 7858"/>
                <a:gd name="T37" fmla="*/ T36 w 1837"/>
                <a:gd name="T38" fmla="+- 0 11552 11446"/>
                <a:gd name="T39" fmla="*/ 11552 h 248"/>
                <a:gd name="T40" fmla="+- 0 7899 7858"/>
                <a:gd name="T41" fmla="*/ T40 w 1837"/>
                <a:gd name="T42" fmla="+- 0 11518 11446"/>
                <a:gd name="T43" fmla="*/ 11518 h 248"/>
                <a:gd name="T44" fmla="+- 0 7996 7858"/>
                <a:gd name="T45" fmla="*/ T44 w 1837"/>
                <a:gd name="T46" fmla="+- 0 11455 11446"/>
                <a:gd name="T47" fmla="*/ 11455 h 248"/>
                <a:gd name="T48" fmla="+- 0 7985 7858"/>
                <a:gd name="T49" fmla="*/ T48 w 1837"/>
                <a:gd name="T50" fmla="+- 0 11484 11446"/>
                <a:gd name="T51" fmla="*/ 11484 h 248"/>
                <a:gd name="T52" fmla="+- 0 8034 7858"/>
                <a:gd name="T53" fmla="*/ T52 w 1837"/>
                <a:gd name="T54" fmla="+- 0 11513 11446"/>
                <a:gd name="T55" fmla="*/ 11513 h 248"/>
                <a:gd name="T56" fmla="+- 0 8111 7858"/>
                <a:gd name="T57" fmla="*/ T56 w 1837"/>
                <a:gd name="T58" fmla="+- 0 11449 11446"/>
                <a:gd name="T59" fmla="*/ 11449 h 248"/>
                <a:gd name="T60" fmla="+- 0 8111 7858"/>
                <a:gd name="T61" fmla="*/ T60 w 1837"/>
                <a:gd name="T62" fmla="+- 0 11690 11446"/>
                <a:gd name="T63" fmla="*/ 11690 h 248"/>
                <a:gd name="T64" fmla="+- 0 8261 7858"/>
                <a:gd name="T65" fmla="*/ T64 w 1837"/>
                <a:gd name="T66" fmla="+- 0 11661 11446"/>
                <a:gd name="T67" fmla="*/ 11661 h 248"/>
                <a:gd name="T68" fmla="+- 0 8255 7858"/>
                <a:gd name="T69" fmla="*/ T68 w 1837"/>
                <a:gd name="T70" fmla="+- 0 11557 11446"/>
                <a:gd name="T71" fmla="*/ 11557 h 248"/>
                <a:gd name="T72" fmla="+- 0 8261 7858"/>
                <a:gd name="T73" fmla="*/ T72 w 1837"/>
                <a:gd name="T74" fmla="+- 0 11476 11446"/>
                <a:gd name="T75" fmla="*/ 11476 h 248"/>
                <a:gd name="T76" fmla="+- 0 8359 7858"/>
                <a:gd name="T77" fmla="*/ T76 w 1837"/>
                <a:gd name="T78" fmla="+- 0 11449 11446"/>
                <a:gd name="T79" fmla="*/ 11449 h 248"/>
                <a:gd name="T80" fmla="+- 0 8335 7858"/>
                <a:gd name="T81" fmla="*/ T80 w 1837"/>
                <a:gd name="T82" fmla="+- 0 11689 11446"/>
                <a:gd name="T83" fmla="*/ 11689 h 248"/>
                <a:gd name="T84" fmla="+- 0 8401 7858"/>
                <a:gd name="T85" fmla="*/ T84 w 1837"/>
                <a:gd name="T86" fmla="+- 0 11511 11446"/>
                <a:gd name="T87" fmla="*/ 11511 h 248"/>
                <a:gd name="T88" fmla="+- 0 8483 7858"/>
                <a:gd name="T89" fmla="*/ T88 w 1837"/>
                <a:gd name="T90" fmla="+- 0 11690 11446"/>
                <a:gd name="T91" fmla="*/ 11690 h 248"/>
                <a:gd name="T92" fmla="+- 0 8401 7858"/>
                <a:gd name="T93" fmla="*/ T92 w 1837"/>
                <a:gd name="T94" fmla="+- 0 11511 11446"/>
                <a:gd name="T95" fmla="*/ 11511 h 248"/>
                <a:gd name="T96" fmla="+- 0 8511 7858"/>
                <a:gd name="T97" fmla="*/ T96 w 1837"/>
                <a:gd name="T98" fmla="+- 0 11455 11446"/>
                <a:gd name="T99" fmla="*/ 11455 h 248"/>
                <a:gd name="T100" fmla="+- 0 8641 7858"/>
                <a:gd name="T101" fmla="*/ T100 w 1837"/>
                <a:gd name="T102" fmla="+- 0 11686 11446"/>
                <a:gd name="T103" fmla="*/ 11686 h 248"/>
                <a:gd name="T104" fmla="+- 0 8675 7858"/>
                <a:gd name="T105" fmla="*/ T104 w 1837"/>
                <a:gd name="T106" fmla="+- 0 11684 11446"/>
                <a:gd name="T107" fmla="*/ 11684 h 248"/>
                <a:gd name="T108" fmla="+- 0 8567 7858"/>
                <a:gd name="T109" fmla="*/ T108 w 1837"/>
                <a:gd name="T110" fmla="+- 0 11474 11446"/>
                <a:gd name="T111" fmla="*/ 11474 h 248"/>
                <a:gd name="T112" fmla="+- 0 8748 7858"/>
                <a:gd name="T113" fmla="*/ T112 w 1837"/>
                <a:gd name="T114" fmla="+- 0 11476 11446"/>
                <a:gd name="T115" fmla="*/ 11476 h 248"/>
                <a:gd name="T116" fmla="+- 0 8810 7858"/>
                <a:gd name="T117" fmla="*/ T116 w 1837"/>
                <a:gd name="T118" fmla="+- 0 11449 11446"/>
                <a:gd name="T119" fmla="*/ 11449 h 248"/>
                <a:gd name="T120" fmla="+- 0 8810 7858"/>
                <a:gd name="T121" fmla="*/ T120 w 1837"/>
                <a:gd name="T122" fmla="+- 0 11690 11446"/>
                <a:gd name="T123" fmla="*/ 11690 h 248"/>
                <a:gd name="T124" fmla="+- 0 8960 7858"/>
                <a:gd name="T125" fmla="*/ T124 w 1837"/>
                <a:gd name="T126" fmla="+- 0 11661 11446"/>
                <a:gd name="T127" fmla="*/ 11661 h 248"/>
                <a:gd name="T128" fmla="+- 0 8954 7858"/>
                <a:gd name="T129" fmla="*/ T128 w 1837"/>
                <a:gd name="T130" fmla="+- 0 11557 11446"/>
                <a:gd name="T131" fmla="*/ 11557 h 248"/>
                <a:gd name="T132" fmla="+- 0 8961 7858"/>
                <a:gd name="T133" fmla="*/ T132 w 1837"/>
                <a:gd name="T134" fmla="+- 0 11476 11446"/>
                <a:gd name="T135" fmla="*/ 11476 h 248"/>
                <a:gd name="T136" fmla="+- 0 9059 7858"/>
                <a:gd name="T137" fmla="*/ T136 w 1837"/>
                <a:gd name="T138" fmla="+- 0 11449 11446"/>
                <a:gd name="T139" fmla="*/ 11449 h 248"/>
                <a:gd name="T140" fmla="+- 0 9034 7858"/>
                <a:gd name="T141" fmla="*/ T140 w 1837"/>
                <a:gd name="T142" fmla="+- 0 11689 11446"/>
                <a:gd name="T143" fmla="*/ 11689 h 248"/>
                <a:gd name="T144" fmla="+- 0 9100 7858"/>
                <a:gd name="T145" fmla="*/ T144 w 1837"/>
                <a:gd name="T146" fmla="+- 0 11511 11446"/>
                <a:gd name="T147" fmla="*/ 11511 h 248"/>
                <a:gd name="T148" fmla="+- 0 9182 7858"/>
                <a:gd name="T149" fmla="*/ T148 w 1837"/>
                <a:gd name="T150" fmla="+- 0 11690 11446"/>
                <a:gd name="T151" fmla="*/ 11690 h 248"/>
                <a:gd name="T152" fmla="+- 0 9100 7858"/>
                <a:gd name="T153" fmla="*/ T152 w 1837"/>
                <a:gd name="T154" fmla="+- 0 11511 11446"/>
                <a:gd name="T155" fmla="*/ 11511 h 248"/>
                <a:gd name="T156" fmla="+- 0 9210 7858"/>
                <a:gd name="T157" fmla="*/ T156 w 1837"/>
                <a:gd name="T158" fmla="+- 0 11455 11446"/>
                <a:gd name="T159" fmla="*/ 11455 h 248"/>
                <a:gd name="T160" fmla="+- 0 9318 7858"/>
                <a:gd name="T161" fmla="*/ T160 w 1837"/>
                <a:gd name="T162" fmla="+- 0 11460 11446"/>
                <a:gd name="T163" fmla="*/ 11460 h 248"/>
                <a:gd name="T164" fmla="+- 0 9278 7858"/>
                <a:gd name="T165" fmla="*/ T164 w 1837"/>
                <a:gd name="T166" fmla="+- 0 11600 11446"/>
                <a:gd name="T167" fmla="*/ 11600 h 248"/>
                <a:gd name="T168" fmla="+- 0 9374 7858"/>
                <a:gd name="T169" fmla="*/ T168 w 1837"/>
                <a:gd name="T170" fmla="+- 0 11694 11446"/>
                <a:gd name="T171" fmla="*/ 11694 h 248"/>
                <a:gd name="T172" fmla="+- 0 9374 7858"/>
                <a:gd name="T173" fmla="*/ T172 w 1837"/>
                <a:gd name="T174" fmla="+- 0 11664 11446"/>
                <a:gd name="T175" fmla="*/ 11664 h 248"/>
                <a:gd name="T176" fmla="+- 0 9329 7858"/>
                <a:gd name="T177" fmla="*/ T176 w 1837"/>
                <a:gd name="T178" fmla="+- 0 11491 11446"/>
                <a:gd name="T179" fmla="*/ 11491 h 248"/>
                <a:gd name="T180" fmla="+- 0 9402 7858"/>
                <a:gd name="T181" fmla="*/ T180 w 1837"/>
                <a:gd name="T182" fmla="+- 0 11448 11446"/>
                <a:gd name="T183" fmla="*/ 11448 h 248"/>
                <a:gd name="T184" fmla="+- 0 9436 7858"/>
                <a:gd name="T185" fmla="*/ T184 w 1837"/>
                <a:gd name="T186" fmla="+- 0 11617 11446"/>
                <a:gd name="T187" fmla="*/ 11617 h 248"/>
                <a:gd name="T188" fmla="+- 0 9374 7858"/>
                <a:gd name="T189" fmla="*/ T188 w 1837"/>
                <a:gd name="T190" fmla="+- 0 11664 11446"/>
                <a:gd name="T191" fmla="*/ 11664 h 248"/>
                <a:gd name="T192" fmla="+- 0 9470 7858"/>
                <a:gd name="T193" fmla="*/ T192 w 1837"/>
                <a:gd name="T194" fmla="+- 0 11613 11446"/>
                <a:gd name="T195" fmla="*/ 11613 h 248"/>
                <a:gd name="T196" fmla="+- 0 9406 7858"/>
                <a:gd name="T197" fmla="*/ T196 w 1837"/>
                <a:gd name="T198" fmla="+- 0 11481 11446"/>
                <a:gd name="T199" fmla="*/ 11481 h 248"/>
                <a:gd name="T200" fmla="+- 0 9465 7858"/>
                <a:gd name="T201" fmla="*/ T200 w 1837"/>
                <a:gd name="T202" fmla="+- 0 11530 11446"/>
                <a:gd name="T203" fmla="*/ 11530 h 248"/>
                <a:gd name="T204" fmla="+- 0 9452 7858"/>
                <a:gd name="T205" fmla="*/ T204 w 1837"/>
                <a:gd name="T206" fmla="+- 0 11476 11446"/>
                <a:gd name="T207" fmla="*/ 11476 h 248"/>
                <a:gd name="T208" fmla="+- 0 9535 7858"/>
                <a:gd name="T209" fmla="*/ T208 w 1837"/>
                <a:gd name="T210" fmla="+- 0 11686 11446"/>
                <a:gd name="T211" fmla="*/ 11686 h 248"/>
                <a:gd name="T212" fmla="+- 0 9695 7858"/>
                <a:gd name="T213" fmla="*/ T212 w 1837"/>
                <a:gd name="T214" fmla="+- 0 11666 11446"/>
                <a:gd name="T215" fmla="*/ 11666 h 248"/>
                <a:gd name="T216" fmla="+- 0 9684 7858"/>
                <a:gd name="T217" fmla="*/ T216 w 1837"/>
                <a:gd name="T218" fmla="+- 0 11579 11446"/>
                <a:gd name="T219" fmla="*/ 11579 h 248"/>
                <a:gd name="T220" fmla="+- 0 9567 7858"/>
                <a:gd name="T221" fmla="*/ T220 w 1837"/>
                <a:gd name="T222" fmla="+- 0 11478 11446"/>
                <a:gd name="T223" fmla="*/ 11478 h 248"/>
                <a:gd name="T224" fmla="+- 0 9690 7858"/>
                <a:gd name="T225" fmla="*/ T224 w 1837"/>
                <a:gd name="T226" fmla="+- 0 11451 11446"/>
                <a:gd name="T227" fmla="*/ 11451 h 24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</a:cxnLst>
              <a:rect l="0" t="0" r="r" b="b"/>
              <a:pathLst>
                <a:path w="1837" h="248">
                  <a:moveTo>
                    <a:pt x="30" y="176"/>
                  </a:moveTo>
                  <a:lnTo>
                    <a:pt x="6" y="176"/>
                  </a:lnTo>
                  <a:lnTo>
                    <a:pt x="4" y="177"/>
                  </a:lnTo>
                  <a:lnTo>
                    <a:pt x="1" y="180"/>
                  </a:lnTo>
                  <a:lnTo>
                    <a:pt x="0" y="182"/>
                  </a:lnTo>
                  <a:lnTo>
                    <a:pt x="0" y="183"/>
                  </a:lnTo>
                  <a:lnTo>
                    <a:pt x="1" y="195"/>
                  </a:lnTo>
                  <a:lnTo>
                    <a:pt x="5" y="205"/>
                  </a:lnTo>
                  <a:lnTo>
                    <a:pt x="12" y="216"/>
                  </a:lnTo>
                  <a:lnTo>
                    <a:pt x="19" y="225"/>
                  </a:lnTo>
                  <a:lnTo>
                    <a:pt x="30" y="233"/>
                  </a:lnTo>
                  <a:lnTo>
                    <a:pt x="44" y="239"/>
                  </a:lnTo>
                  <a:lnTo>
                    <a:pt x="55" y="242"/>
                  </a:lnTo>
                  <a:lnTo>
                    <a:pt x="66" y="245"/>
                  </a:lnTo>
                  <a:lnTo>
                    <a:pt x="79" y="247"/>
                  </a:lnTo>
                  <a:lnTo>
                    <a:pt x="93" y="248"/>
                  </a:lnTo>
                  <a:lnTo>
                    <a:pt x="113" y="246"/>
                  </a:lnTo>
                  <a:lnTo>
                    <a:pt x="131" y="243"/>
                  </a:lnTo>
                  <a:lnTo>
                    <a:pt x="146" y="237"/>
                  </a:lnTo>
                  <a:lnTo>
                    <a:pt x="160" y="229"/>
                  </a:lnTo>
                  <a:lnTo>
                    <a:pt x="171" y="219"/>
                  </a:lnTo>
                  <a:lnTo>
                    <a:pt x="172" y="218"/>
                  </a:lnTo>
                  <a:lnTo>
                    <a:pt x="93" y="218"/>
                  </a:lnTo>
                  <a:lnTo>
                    <a:pt x="81" y="218"/>
                  </a:lnTo>
                  <a:lnTo>
                    <a:pt x="70" y="216"/>
                  </a:lnTo>
                  <a:lnTo>
                    <a:pt x="60" y="212"/>
                  </a:lnTo>
                  <a:lnTo>
                    <a:pt x="52" y="208"/>
                  </a:lnTo>
                  <a:lnTo>
                    <a:pt x="42" y="201"/>
                  </a:lnTo>
                  <a:lnTo>
                    <a:pt x="36" y="193"/>
                  </a:lnTo>
                  <a:lnTo>
                    <a:pt x="34" y="183"/>
                  </a:lnTo>
                  <a:lnTo>
                    <a:pt x="33" y="179"/>
                  </a:lnTo>
                  <a:lnTo>
                    <a:pt x="30" y="176"/>
                  </a:lnTo>
                  <a:close/>
                  <a:moveTo>
                    <a:pt x="91" y="0"/>
                  </a:moveTo>
                  <a:lnTo>
                    <a:pt x="79" y="0"/>
                  </a:lnTo>
                  <a:lnTo>
                    <a:pt x="67" y="2"/>
                  </a:lnTo>
                  <a:lnTo>
                    <a:pt x="56" y="4"/>
                  </a:lnTo>
                  <a:lnTo>
                    <a:pt x="46" y="8"/>
                  </a:lnTo>
                  <a:lnTo>
                    <a:pt x="34" y="14"/>
                  </a:lnTo>
                  <a:lnTo>
                    <a:pt x="24" y="21"/>
                  </a:lnTo>
                  <a:lnTo>
                    <a:pt x="17" y="32"/>
                  </a:lnTo>
                  <a:lnTo>
                    <a:pt x="10" y="41"/>
                  </a:lnTo>
                  <a:lnTo>
                    <a:pt x="7" y="52"/>
                  </a:lnTo>
                  <a:lnTo>
                    <a:pt x="7" y="77"/>
                  </a:lnTo>
                  <a:lnTo>
                    <a:pt x="10" y="88"/>
                  </a:lnTo>
                  <a:lnTo>
                    <a:pt x="20" y="105"/>
                  </a:lnTo>
                  <a:lnTo>
                    <a:pt x="28" y="112"/>
                  </a:lnTo>
                  <a:lnTo>
                    <a:pt x="39" y="118"/>
                  </a:lnTo>
                  <a:lnTo>
                    <a:pt x="47" y="122"/>
                  </a:lnTo>
                  <a:lnTo>
                    <a:pt x="57" y="126"/>
                  </a:lnTo>
                  <a:lnTo>
                    <a:pt x="69" y="130"/>
                  </a:lnTo>
                  <a:lnTo>
                    <a:pt x="94" y="138"/>
                  </a:lnTo>
                  <a:lnTo>
                    <a:pt x="106" y="142"/>
                  </a:lnTo>
                  <a:lnTo>
                    <a:pt x="115" y="145"/>
                  </a:lnTo>
                  <a:lnTo>
                    <a:pt x="123" y="148"/>
                  </a:lnTo>
                  <a:lnTo>
                    <a:pt x="132" y="152"/>
                  </a:lnTo>
                  <a:lnTo>
                    <a:pt x="139" y="156"/>
                  </a:lnTo>
                  <a:lnTo>
                    <a:pt x="143" y="161"/>
                  </a:lnTo>
                  <a:lnTo>
                    <a:pt x="148" y="166"/>
                  </a:lnTo>
                  <a:lnTo>
                    <a:pt x="151" y="172"/>
                  </a:lnTo>
                  <a:lnTo>
                    <a:pt x="151" y="192"/>
                  </a:lnTo>
                  <a:lnTo>
                    <a:pt x="146" y="201"/>
                  </a:lnTo>
                  <a:lnTo>
                    <a:pt x="136" y="208"/>
                  </a:lnTo>
                  <a:lnTo>
                    <a:pt x="128" y="213"/>
                  </a:lnTo>
                  <a:lnTo>
                    <a:pt x="118" y="216"/>
                  </a:lnTo>
                  <a:lnTo>
                    <a:pt x="107" y="218"/>
                  </a:lnTo>
                  <a:lnTo>
                    <a:pt x="93" y="218"/>
                  </a:lnTo>
                  <a:lnTo>
                    <a:pt x="172" y="218"/>
                  </a:lnTo>
                  <a:lnTo>
                    <a:pt x="179" y="208"/>
                  </a:lnTo>
                  <a:lnTo>
                    <a:pt x="183" y="194"/>
                  </a:lnTo>
                  <a:lnTo>
                    <a:pt x="185" y="180"/>
                  </a:lnTo>
                  <a:lnTo>
                    <a:pt x="185" y="166"/>
                  </a:lnTo>
                  <a:lnTo>
                    <a:pt x="182" y="156"/>
                  </a:lnTo>
                  <a:lnTo>
                    <a:pt x="177" y="147"/>
                  </a:lnTo>
                  <a:lnTo>
                    <a:pt x="171" y="139"/>
                  </a:lnTo>
                  <a:lnTo>
                    <a:pt x="163" y="132"/>
                  </a:lnTo>
                  <a:lnTo>
                    <a:pt x="151" y="126"/>
                  </a:lnTo>
                  <a:lnTo>
                    <a:pt x="142" y="122"/>
                  </a:lnTo>
                  <a:lnTo>
                    <a:pt x="131" y="118"/>
                  </a:lnTo>
                  <a:lnTo>
                    <a:pt x="119" y="114"/>
                  </a:lnTo>
                  <a:lnTo>
                    <a:pt x="93" y="106"/>
                  </a:lnTo>
                  <a:lnTo>
                    <a:pt x="83" y="103"/>
                  </a:lnTo>
                  <a:lnTo>
                    <a:pt x="74" y="100"/>
                  </a:lnTo>
                  <a:lnTo>
                    <a:pt x="67" y="97"/>
                  </a:lnTo>
                  <a:lnTo>
                    <a:pt x="58" y="93"/>
                  </a:lnTo>
                  <a:lnTo>
                    <a:pt x="52" y="89"/>
                  </a:lnTo>
                  <a:lnTo>
                    <a:pt x="47" y="84"/>
                  </a:lnTo>
                  <a:lnTo>
                    <a:pt x="43" y="79"/>
                  </a:lnTo>
                  <a:lnTo>
                    <a:pt x="41" y="72"/>
                  </a:lnTo>
                  <a:lnTo>
                    <a:pt x="41" y="52"/>
                  </a:lnTo>
                  <a:lnTo>
                    <a:pt x="46" y="44"/>
                  </a:lnTo>
                  <a:lnTo>
                    <a:pt x="64" y="32"/>
                  </a:lnTo>
                  <a:lnTo>
                    <a:pt x="76" y="29"/>
                  </a:lnTo>
                  <a:lnTo>
                    <a:pt x="164" y="29"/>
                  </a:lnTo>
                  <a:lnTo>
                    <a:pt x="160" y="23"/>
                  </a:lnTo>
                  <a:lnTo>
                    <a:pt x="150" y="15"/>
                  </a:lnTo>
                  <a:lnTo>
                    <a:pt x="138" y="9"/>
                  </a:lnTo>
                  <a:lnTo>
                    <a:pt x="127" y="5"/>
                  </a:lnTo>
                  <a:lnTo>
                    <a:pt x="116" y="2"/>
                  </a:lnTo>
                  <a:lnTo>
                    <a:pt x="104" y="0"/>
                  </a:lnTo>
                  <a:lnTo>
                    <a:pt x="91" y="0"/>
                  </a:lnTo>
                  <a:close/>
                  <a:moveTo>
                    <a:pt x="164" y="29"/>
                  </a:moveTo>
                  <a:lnTo>
                    <a:pt x="106" y="29"/>
                  </a:lnTo>
                  <a:lnTo>
                    <a:pt x="117" y="32"/>
                  </a:lnTo>
                  <a:lnTo>
                    <a:pt x="127" y="38"/>
                  </a:lnTo>
                  <a:lnTo>
                    <a:pt x="136" y="45"/>
                  </a:lnTo>
                  <a:lnTo>
                    <a:pt x="142" y="53"/>
                  </a:lnTo>
                  <a:lnTo>
                    <a:pt x="143" y="62"/>
                  </a:lnTo>
                  <a:lnTo>
                    <a:pt x="144" y="67"/>
                  </a:lnTo>
                  <a:lnTo>
                    <a:pt x="147" y="69"/>
                  </a:lnTo>
                  <a:lnTo>
                    <a:pt x="173" y="69"/>
                  </a:lnTo>
                  <a:lnTo>
                    <a:pt x="174" y="68"/>
                  </a:lnTo>
                  <a:lnTo>
                    <a:pt x="176" y="67"/>
                  </a:lnTo>
                  <a:lnTo>
                    <a:pt x="177" y="65"/>
                  </a:lnTo>
                  <a:lnTo>
                    <a:pt x="178" y="64"/>
                  </a:lnTo>
                  <a:lnTo>
                    <a:pt x="178" y="62"/>
                  </a:lnTo>
                  <a:lnTo>
                    <a:pt x="177" y="52"/>
                  </a:lnTo>
                  <a:lnTo>
                    <a:pt x="174" y="43"/>
                  </a:lnTo>
                  <a:lnTo>
                    <a:pt x="164" y="29"/>
                  </a:lnTo>
                  <a:close/>
                  <a:moveTo>
                    <a:pt x="400" y="3"/>
                  </a:moveTo>
                  <a:lnTo>
                    <a:pt x="253" y="3"/>
                  </a:lnTo>
                  <a:lnTo>
                    <a:pt x="251" y="4"/>
                  </a:lnTo>
                  <a:lnTo>
                    <a:pt x="248" y="7"/>
                  </a:lnTo>
                  <a:lnTo>
                    <a:pt x="247" y="9"/>
                  </a:lnTo>
                  <a:lnTo>
                    <a:pt x="247" y="238"/>
                  </a:lnTo>
                  <a:lnTo>
                    <a:pt x="248" y="240"/>
                  </a:lnTo>
                  <a:lnTo>
                    <a:pt x="249" y="242"/>
                  </a:lnTo>
                  <a:lnTo>
                    <a:pt x="251" y="243"/>
                  </a:lnTo>
                  <a:lnTo>
                    <a:pt x="253" y="244"/>
                  </a:lnTo>
                  <a:lnTo>
                    <a:pt x="402" y="244"/>
                  </a:lnTo>
                  <a:lnTo>
                    <a:pt x="404" y="243"/>
                  </a:lnTo>
                  <a:lnTo>
                    <a:pt x="407" y="240"/>
                  </a:lnTo>
                  <a:lnTo>
                    <a:pt x="408" y="238"/>
                  </a:lnTo>
                  <a:lnTo>
                    <a:pt x="408" y="220"/>
                  </a:lnTo>
                  <a:lnTo>
                    <a:pt x="407" y="218"/>
                  </a:lnTo>
                  <a:lnTo>
                    <a:pt x="405" y="215"/>
                  </a:lnTo>
                  <a:lnTo>
                    <a:pt x="403" y="215"/>
                  </a:lnTo>
                  <a:lnTo>
                    <a:pt x="280" y="215"/>
                  </a:lnTo>
                  <a:lnTo>
                    <a:pt x="280" y="137"/>
                  </a:lnTo>
                  <a:lnTo>
                    <a:pt x="392" y="137"/>
                  </a:lnTo>
                  <a:lnTo>
                    <a:pt x="394" y="136"/>
                  </a:lnTo>
                  <a:lnTo>
                    <a:pt x="397" y="133"/>
                  </a:lnTo>
                  <a:lnTo>
                    <a:pt x="398" y="131"/>
                  </a:lnTo>
                  <a:lnTo>
                    <a:pt x="398" y="113"/>
                  </a:lnTo>
                  <a:lnTo>
                    <a:pt x="397" y="111"/>
                  </a:lnTo>
                  <a:lnTo>
                    <a:pt x="395" y="110"/>
                  </a:lnTo>
                  <a:lnTo>
                    <a:pt x="394" y="108"/>
                  </a:lnTo>
                  <a:lnTo>
                    <a:pt x="392" y="108"/>
                  </a:lnTo>
                  <a:lnTo>
                    <a:pt x="280" y="108"/>
                  </a:lnTo>
                  <a:lnTo>
                    <a:pt x="280" y="32"/>
                  </a:lnTo>
                  <a:lnTo>
                    <a:pt x="400" y="32"/>
                  </a:lnTo>
                  <a:lnTo>
                    <a:pt x="402" y="32"/>
                  </a:lnTo>
                  <a:lnTo>
                    <a:pt x="403" y="30"/>
                  </a:lnTo>
                  <a:lnTo>
                    <a:pt x="405" y="29"/>
                  </a:lnTo>
                  <a:lnTo>
                    <a:pt x="405" y="27"/>
                  </a:lnTo>
                  <a:lnTo>
                    <a:pt x="405" y="9"/>
                  </a:lnTo>
                  <a:lnTo>
                    <a:pt x="404" y="7"/>
                  </a:lnTo>
                  <a:lnTo>
                    <a:pt x="403" y="5"/>
                  </a:lnTo>
                  <a:lnTo>
                    <a:pt x="401" y="4"/>
                  </a:lnTo>
                  <a:lnTo>
                    <a:pt x="400" y="3"/>
                  </a:lnTo>
                  <a:close/>
                  <a:moveTo>
                    <a:pt x="501" y="3"/>
                  </a:moveTo>
                  <a:lnTo>
                    <a:pt x="479" y="3"/>
                  </a:lnTo>
                  <a:lnTo>
                    <a:pt x="477" y="4"/>
                  </a:lnTo>
                  <a:lnTo>
                    <a:pt x="474" y="7"/>
                  </a:lnTo>
                  <a:lnTo>
                    <a:pt x="473" y="9"/>
                  </a:lnTo>
                  <a:lnTo>
                    <a:pt x="473" y="238"/>
                  </a:lnTo>
                  <a:lnTo>
                    <a:pt x="474" y="240"/>
                  </a:lnTo>
                  <a:lnTo>
                    <a:pt x="475" y="242"/>
                  </a:lnTo>
                  <a:lnTo>
                    <a:pt x="477" y="243"/>
                  </a:lnTo>
                  <a:lnTo>
                    <a:pt x="479" y="244"/>
                  </a:lnTo>
                  <a:lnTo>
                    <a:pt x="500" y="244"/>
                  </a:lnTo>
                  <a:lnTo>
                    <a:pt x="502" y="243"/>
                  </a:lnTo>
                  <a:lnTo>
                    <a:pt x="504" y="242"/>
                  </a:lnTo>
                  <a:lnTo>
                    <a:pt x="505" y="240"/>
                  </a:lnTo>
                  <a:lnTo>
                    <a:pt x="506" y="238"/>
                  </a:lnTo>
                  <a:lnTo>
                    <a:pt x="506" y="65"/>
                  </a:lnTo>
                  <a:lnTo>
                    <a:pt x="543" y="65"/>
                  </a:lnTo>
                  <a:lnTo>
                    <a:pt x="506" y="8"/>
                  </a:lnTo>
                  <a:lnTo>
                    <a:pt x="504" y="5"/>
                  </a:lnTo>
                  <a:lnTo>
                    <a:pt x="501" y="3"/>
                  </a:lnTo>
                  <a:close/>
                  <a:moveTo>
                    <a:pt x="543" y="65"/>
                  </a:moveTo>
                  <a:lnTo>
                    <a:pt x="506" y="65"/>
                  </a:lnTo>
                  <a:lnTo>
                    <a:pt x="620" y="239"/>
                  </a:lnTo>
                  <a:lnTo>
                    <a:pt x="622" y="242"/>
                  </a:lnTo>
                  <a:lnTo>
                    <a:pt x="625" y="244"/>
                  </a:lnTo>
                  <a:lnTo>
                    <a:pt x="647" y="244"/>
                  </a:lnTo>
                  <a:lnTo>
                    <a:pt x="649" y="243"/>
                  </a:lnTo>
                  <a:lnTo>
                    <a:pt x="650" y="242"/>
                  </a:lnTo>
                  <a:lnTo>
                    <a:pt x="652" y="240"/>
                  </a:lnTo>
                  <a:lnTo>
                    <a:pt x="652" y="238"/>
                  </a:lnTo>
                  <a:lnTo>
                    <a:pt x="653" y="183"/>
                  </a:lnTo>
                  <a:lnTo>
                    <a:pt x="620" y="183"/>
                  </a:lnTo>
                  <a:lnTo>
                    <a:pt x="543" y="65"/>
                  </a:lnTo>
                  <a:close/>
                  <a:moveTo>
                    <a:pt x="647" y="3"/>
                  </a:moveTo>
                  <a:lnTo>
                    <a:pt x="626" y="3"/>
                  </a:lnTo>
                  <a:lnTo>
                    <a:pt x="624" y="4"/>
                  </a:lnTo>
                  <a:lnTo>
                    <a:pt x="621" y="7"/>
                  </a:lnTo>
                  <a:lnTo>
                    <a:pt x="620" y="9"/>
                  </a:lnTo>
                  <a:lnTo>
                    <a:pt x="620" y="183"/>
                  </a:lnTo>
                  <a:lnTo>
                    <a:pt x="653" y="183"/>
                  </a:lnTo>
                  <a:lnTo>
                    <a:pt x="653" y="9"/>
                  </a:lnTo>
                  <a:lnTo>
                    <a:pt x="652" y="7"/>
                  </a:lnTo>
                  <a:lnTo>
                    <a:pt x="650" y="5"/>
                  </a:lnTo>
                  <a:lnTo>
                    <a:pt x="649" y="4"/>
                  </a:lnTo>
                  <a:lnTo>
                    <a:pt x="647" y="3"/>
                  </a:lnTo>
                  <a:close/>
                  <a:moveTo>
                    <a:pt x="817" y="34"/>
                  </a:moveTo>
                  <a:lnTo>
                    <a:pt x="783" y="34"/>
                  </a:lnTo>
                  <a:lnTo>
                    <a:pt x="783" y="238"/>
                  </a:lnTo>
                  <a:lnTo>
                    <a:pt x="783" y="240"/>
                  </a:lnTo>
                  <a:lnTo>
                    <a:pt x="785" y="242"/>
                  </a:lnTo>
                  <a:lnTo>
                    <a:pt x="786" y="243"/>
                  </a:lnTo>
                  <a:lnTo>
                    <a:pt x="788" y="244"/>
                  </a:lnTo>
                  <a:lnTo>
                    <a:pt x="811" y="244"/>
                  </a:lnTo>
                  <a:lnTo>
                    <a:pt x="813" y="243"/>
                  </a:lnTo>
                  <a:lnTo>
                    <a:pt x="814" y="242"/>
                  </a:lnTo>
                  <a:lnTo>
                    <a:pt x="816" y="240"/>
                  </a:lnTo>
                  <a:lnTo>
                    <a:pt x="817" y="238"/>
                  </a:lnTo>
                  <a:lnTo>
                    <a:pt x="817" y="34"/>
                  </a:lnTo>
                  <a:close/>
                  <a:moveTo>
                    <a:pt x="885" y="3"/>
                  </a:moveTo>
                  <a:lnTo>
                    <a:pt x="714" y="3"/>
                  </a:lnTo>
                  <a:lnTo>
                    <a:pt x="712" y="4"/>
                  </a:lnTo>
                  <a:lnTo>
                    <a:pt x="711" y="5"/>
                  </a:lnTo>
                  <a:lnTo>
                    <a:pt x="709" y="7"/>
                  </a:lnTo>
                  <a:lnTo>
                    <a:pt x="709" y="9"/>
                  </a:lnTo>
                  <a:lnTo>
                    <a:pt x="709" y="28"/>
                  </a:lnTo>
                  <a:lnTo>
                    <a:pt x="709" y="30"/>
                  </a:lnTo>
                  <a:lnTo>
                    <a:pt x="711" y="32"/>
                  </a:lnTo>
                  <a:lnTo>
                    <a:pt x="712" y="33"/>
                  </a:lnTo>
                  <a:lnTo>
                    <a:pt x="714" y="34"/>
                  </a:lnTo>
                  <a:lnTo>
                    <a:pt x="885" y="34"/>
                  </a:lnTo>
                  <a:lnTo>
                    <a:pt x="887" y="33"/>
                  </a:lnTo>
                  <a:lnTo>
                    <a:pt x="888" y="32"/>
                  </a:lnTo>
                  <a:lnTo>
                    <a:pt x="890" y="30"/>
                  </a:lnTo>
                  <a:lnTo>
                    <a:pt x="891" y="28"/>
                  </a:lnTo>
                  <a:lnTo>
                    <a:pt x="891" y="9"/>
                  </a:lnTo>
                  <a:lnTo>
                    <a:pt x="890" y="7"/>
                  </a:lnTo>
                  <a:lnTo>
                    <a:pt x="888" y="5"/>
                  </a:lnTo>
                  <a:lnTo>
                    <a:pt x="887" y="4"/>
                  </a:lnTo>
                  <a:lnTo>
                    <a:pt x="885" y="3"/>
                  </a:lnTo>
                  <a:close/>
                  <a:moveTo>
                    <a:pt x="1099" y="3"/>
                  </a:moveTo>
                  <a:lnTo>
                    <a:pt x="952" y="3"/>
                  </a:lnTo>
                  <a:lnTo>
                    <a:pt x="950" y="4"/>
                  </a:lnTo>
                  <a:lnTo>
                    <a:pt x="947" y="7"/>
                  </a:lnTo>
                  <a:lnTo>
                    <a:pt x="947" y="9"/>
                  </a:lnTo>
                  <a:lnTo>
                    <a:pt x="947" y="238"/>
                  </a:lnTo>
                  <a:lnTo>
                    <a:pt x="947" y="240"/>
                  </a:lnTo>
                  <a:lnTo>
                    <a:pt x="949" y="242"/>
                  </a:lnTo>
                  <a:lnTo>
                    <a:pt x="950" y="243"/>
                  </a:lnTo>
                  <a:lnTo>
                    <a:pt x="952" y="244"/>
                  </a:lnTo>
                  <a:lnTo>
                    <a:pt x="1102" y="244"/>
                  </a:lnTo>
                  <a:lnTo>
                    <a:pt x="1104" y="243"/>
                  </a:lnTo>
                  <a:lnTo>
                    <a:pt x="1107" y="240"/>
                  </a:lnTo>
                  <a:lnTo>
                    <a:pt x="1107" y="238"/>
                  </a:lnTo>
                  <a:lnTo>
                    <a:pt x="1107" y="220"/>
                  </a:lnTo>
                  <a:lnTo>
                    <a:pt x="1107" y="218"/>
                  </a:lnTo>
                  <a:lnTo>
                    <a:pt x="1104" y="215"/>
                  </a:lnTo>
                  <a:lnTo>
                    <a:pt x="1102" y="215"/>
                  </a:lnTo>
                  <a:lnTo>
                    <a:pt x="980" y="215"/>
                  </a:lnTo>
                  <a:lnTo>
                    <a:pt x="980" y="137"/>
                  </a:lnTo>
                  <a:lnTo>
                    <a:pt x="1091" y="137"/>
                  </a:lnTo>
                  <a:lnTo>
                    <a:pt x="1093" y="136"/>
                  </a:lnTo>
                  <a:lnTo>
                    <a:pt x="1096" y="133"/>
                  </a:lnTo>
                  <a:lnTo>
                    <a:pt x="1097" y="131"/>
                  </a:lnTo>
                  <a:lnTo>
                    <a:pt x="1097" y="113"/>
                  </a:lnTo>
                  <a:lnTo>
                    <a:pt x="1096" y="111"/>
                  </a:lnTo>
                  <a:lnTo>
                    <a:pt x="1095" y="110"/>
                  </a:lnTo>
                  <a:lnTo>
                    <a:pt x="1093" y="108"/>
                  </a:lnTo>
                  <a:lnTo>
                    <a:pt x="1091" y="108"/>
                  </a:lnTo>
                  <a:lnTo>
                    <a:pt x="980" y="108"/>
                  </a:lnTo>
                  <a:lnTo>
                    <a:pt x="980" y="32"/>
                  </a:lnTo>
                  <a:lnTo>
                    <a:pt x="1099" y="32"/>
                  </a:lnTo>
                  <a:lnTo>
                    <a:pt x="1101" y="32"/>
                  </a:lnTo>
                  <a:lnTo>
                    <a:pt x="1103" y="30"/>
                  </a:lnTo>
                  <a:lnTo>
                    <a:pt x="1104" y="29"/>
                  </a:lnTo>
                  <a:lnTo>
                    <a:pt x="1105" y="27"/>
                  </a:lnTo>
                  <a:lnTo>
                    <a:pt x="1105" y="9"/>
                  </a:lnTo>
                  <a:lnTo>
                    <a:pt x="1104" y="7"/>
                  </a:lnTo>
                  <a:lnTo>
                    <a:pt x="1102" y="5"/>
                  </a:lnTo>
                  <a:lnTo>
                    <a:pt x="1101" y="4"/>
                  </a:lnTo>
                  <a:lnTo>
                    <a:pt x="1099" y="3"/>
                  </a:lnTo>
                  <a:close/>
                  <a:moveTo>
                    <a:pt x="1201" y="3"/>
                  </a:moveTo>
                  <a:lnTo>
                    <a:pt x="1178" y="3"/>
                  </a:lnTo>
                  <a:lnTo>
                    <a:pt x="1176" y="4"/>
                  </a:lnTo>
                  <a:lnTo>
                    <a:pt x="1173" y="7"/>
                  </a:lnTo>
                  <a:lnTo>
                    <a:pt x="1173" y="9"/>
                  </a:lnTo>
                  <a:lnTo>
                    <a:pt x="1173" y="238"/>
                  </a:lnTo>
                  <a:lnTo>
                    <a:pt x="1173" y="240"/>
                  </a:lnTo>
                  <a:lnTo>
                    <a:pt x="1175" y="242"/>
                  </a:lnTo>
                  <a:lnTo>
                    <a:pt x="1176" y="243"/>
                  </a:lnTo>
                  <a:lnTo>
                    <a:pt x="1178" y="244"/>
                  </a:lnTo>
                  <a:lnTo>
                    <a:pt x="1199" y="244"/>
                  </a:lnTo>
                  <a:lnTo>
                    <a:pt x="1201" y="243"/>
                  </a:lnTo>
                  <a:lnTo>
                    <a:pt x="1203" y="242"/>
                  </a:lnTo>
                  <a:lnTo>
                    <a:pt x="1205" y="240"/>
                  </a:lnTo>
                  <a:lnTo>
                    <a:pt x="1205" y="238"/>
                  </a:lnTo>
                  <a:lnTo>
                    <a:pt x="1205" y="65"/>
                  </a:lnTo>
                  <a:lnTo>
                    <a:pt x="1242" y="65"/>
                  </a:lnTo>
                  <a:lnTo>
                    <a:pt x="1205" y="8"/>
                  </a:lnTo>
                  <a:lnTo>
                    <a:pt x="1203" y="5"/>
                  </a:lnTo>
                  <a:lnTo>
                    <a:pt x="1201" y="3"/>
                  </a:lnTo>
                  <a:close/>
                  <a:moveTo>
                    <a:pt x="1242" y="65"/>
                  </a:moveTo>
                  <a:lnTo>
                    <a:pt x="1205" y="65"/>
                  </a:lnTo>
                  <a:lnTo>
                    <a:pt x="1319" y="239"/>
                  </a:lnTo>
                  <a:lnTo>
                    <a:pt x="1321" y="242"/>
                  </a:lnTo>
                  <a:lnTo>
                    <a:pt x="1324" y="244"/>
                  </a:lnTo>
                  <a:lnTo>
                    <a:pt x="1346" y="244"/>
                  </a:lnTo>
                  <a:lnTo>
                    <a:pt x="1348" y="243"/>
                  </a:lnTo>
                  <a:lnTo>
                    <a:pt x="1350" y="242"/>
                  </a:lnTo>
                  <a:lnTo>
                    <a:pt x="1351" y="240"/>
                  </a:lnTo>
                  <a:lnTo>
                    <a:pt x="1352" y="238"/>
                  </a:lnTo>
                  <a:lnTo>
                    <a:pt x="1352" y="183"/>
                  </a:lnTo>
                  <a:lnTo>
                    <a:pt x="1319" y="183"/>
                  </a:lnTo>
                  <a:lnTo>
                    <a:pt x="1242" y="65"/>
                  </a:lnTo>
                  <a:close/>
                  <a:moveTo>
                    <a:pt x="1346" y="3"/>
                  </a:moveTo>
                  <a:lnTo>
                    <a:pt x="1325" y="3"/>
                  </a:lnTo>
                  <a:lnTo>
                    <a:pt x="1323" y="4"/>
                  </a:lnTo>
                  <a:lnTo>
                    <a:pt x="1320" y="7"/>
                  </a:lnTo>
                  <a:lnTo>
                    <a:pt x="1319" y="9"/>
                  </a:lnTo>
                  <a:lnTo>
                    <a:pt x="1319" y="183"/>
                  </a:lnTo>
                  <a:lnTo>
                    <a:pt x="1352" y="183"/>
                  </a:lnTo>
                  <a:lnTo>
                    <a:pt x="1352" y="9"/>
                  </a:lnTo>
                  <a:lnTo>
                    <a:pt x="1351" y="7"/>
                  </a:lnTo>
                  <a:lnTo>
                    <a:pt x="1350" y="5"/>
                  </a:lnTo>
                  <a:lnTo>
                    <a:pt x="1348" y="4"/>
                  </a:lnTo>
                  <a:lnTo>
                    <a:pt x="1346" y="3"/>
                  </a:lnTo>
                  <a:close/>
                  <a:moveTo>
                    <a:pt x="1516" y="0"/>
                  </a:moveTo>
                  <a:lnTo>
                    <a:pt x="1495" y="1"/>
                  </a:lnTo>
                  <a:lnTo>
                    <a:pt x="1476" y="6"/>
                  </a:lnTo>
                  <a:lnTo>
                    <a:pt x="1460" y="14"/>
                  </a:lnTo>
                  <a:lnTo>
                    <a:pt x="1446" y="25"/>
                  </a:lnTo>
                  <a:lnTo>
                    <a:pt x="1436" y="38"/>
                  </a:lnTo>
                  <a:lnTo>
                    <a:pt x="1428" y="54"/>
                  </a:lnTo>
                  <a:lnTo>
                    <a:pt x="1423" y="72"/>
                  </a:lnTo>
                  <a:lnTo>
                    <a:pt x="1420" y="93"/>
                  </a:lnTo>
                  <a:lnTo>
                    <a:pt x="1420" y="95"/>
                  </a:lnTo>
                  <a:lnTo>
                    <a:pt x="1420" y="146"/>
                  </a:lnTo>
                  <a:lnTo>
                    <a:pt x="1420" y="154"/>
                  </a:lnTo>
                  <a:lnTo>
                    <a:pt x="1423" y="175"/>
                  </a:lnTo>
                  <a:lnTo>
                    <a:pt x="1428" y="193"/>
                  </a:lnTo>
                  <a:lnTo>
                    <a:pt x="1435" y="209"/>
                  </a:lnTo>
                  <a:lnTo>
                    <a:pt x="1446" y="223"/>
                  </a:lnTo>
                  <a:lnTo>
                    <a:pt x="1459" y="234"/>
                  </a:lnTo>
                  <a:lnTo>
                    <a:pt x="1475" y="241"/>
                  </a:lnTo>
                  <a:lnTo>
                    <a:pt x="1494" y="246"/>
                  </a:lnTo>
                  <a:lnTo>
                    <a:pt x="1516" y="248"/>
                  </a:lnTo>
                  <a:lnTo>
                    <a:pt x="1531" y="247"/>
                  </a:lnTo>
                  <a:lnTo>
                    <a:pt x="1544" y="245"/>
                  </a:lnTo>
                  <a:lnTo>
                    <a:pt x="1557" y="241"/>
                  </a:lnTo>
                  <a:lnTo>
                    <a:pt x="1568" y="237"/>
                  </a:lnTo>
                  <a:lnTo>
                    <a:pt x="1578" y="231"/>
                  </a:lnTo>
                  <a:lnTo>
                    <a:pt x="1587" y="224"/>
                  </a:lnTo>
                  <a:lnTo>
                    <a:pt x="1593" y="218"/>
                  </a:lnTo>
                  <a:lnTo>
                    <a:pt x="1516" y="218"/>
                  </a:lnTo>
                  <a:lnTo>
                    <a:pt x="1490" y="214"/>
                  </a:lnTo>
                  <a:lnTo>
                    <a:pt x="1471" y="202"/>
                  </a:lnTo>
                  <a:lnTo>
                    <a:pt x="1459" y="181"/>
                  </a:lnTo>
                  <a:lnTo>
                    <a:pt x="1455" y="152"/>
                  </a:lnTo>
                  <a:lnTo>
                    <a:pt x="1455" y="148"/>
                  </a:lnTo>
                  <a:lnTo>
                    <a:pt x="1455" y="95"/>
                  </a:lnTo>
                  <a:lnTo>
                    <a:pt x="1459" y="66"/>
                  </a:lnTo>
                  <a:lnTo>
                    <a:pt x="1471" y="45"/>
                  </a:lnTo>
                  <a:lnTo>
                    <a:pt x="1490" y="33"/>
                  </a:lnTo>
                  <a:lnTo>
                    <a:pt x="1516" y="29"/>
                  </a:lnTo>
                  <a:lnTo>
                    <a:pt x="1593" y="29"/>
                  </a:lnTo>
                  <a:lnTo>
                    <a:pt x="1587" y="23"/>
                  </a:lnTo>
                  <a:lnTo>
                    <a:pt x="1578" y="16"/>
                  </a:lnTo>
                  <a:lnTo>
                    <a:pt x="1568" y="11"/>
                  </a:lnTo>
                  <a:lnTo>
                    <a:pt x="1557" y="6"/>
                  </a:lnTo>
                  <a:lnTo>
                    <a:pt x="1544" y="2"/>
                  </a:lnTo>
                  <a:lnTo>
                    <a:pt x="1531" y="0"/>
                  </a:lnTo>
                  <a:lnTo>
                    <a:pt x="1516" y="0"/>
                  </a:lnTo>
                  <a:close/>
                  <a:moveTo>
                    <a:pt x="1607" y="163"/>
                  </a:moveTo>
                  <a:lnTo>
                    <a:pt x="1584" y="163"/>
                  </a:lnTo>
                  <a:lnTo>
                    <a:pt x="1582" y="164"/>
                  </a:lnTo>
                  <a:lnTo>
                    <a:pt x="1579" y="166"/>
                  </a:lnTo>
                  <a:lnTo>
                    <a:pt x="1578" y="168"/>
                  </a:lnTo>
                  <a:lnTo>
                    <a:pt x="1578" y="171"/>
                  </a:lnTo>
                  <a:lnTo>
                    <a:pt x="1574" y="183"/>
                  </a:lnTo>
                  <a:lnTo>
                    <a:pt x="1570" y="193"/>
                  </a:lnTo>
                  <a:lnTo>
                    <a:pt x="1564" y="202"/>
                  </a:lnTo>
                  <a:lnTo>
                    <a:pt x="1557" y="208"/>
                  </a:lnTo>
                  <a:lnTo>
                    <a:pt x="1548" y="212"/>
                  </a:lnTo>
                  <a:lnTo>
                    <a:pt x="1539" y="216"/>
                  </a:lnTo>
                  <a:lnTo>
                    <a:pt x="1528" y="218"/>
                  </a:lnTo>
                  <a:lnTo>
                    <a:pt x="1516" y="218"/>
                  </a:lnTo>
                  <a:lnTo>
                    <a:pt x="1593" y="218"/>
                  </a:lnTo>
                  <a:lnTo>
                    <a:pt x="1594" y="217"/>
                  </a:lnTo>
                  <a:lnTo>
                    <a:pt x="1600" y="208"/>
                  </a:lnTo>
                  <a:lnTo>
                    <a:pt x="1608" y="197"/>
                  </a:lnTo>
                  <a:lnTo>
                    <a:pt x="1612" y="184"/>
                  </a:lnTo>
                  <a:lnTo>
                    <a:pt x="1613" y="170"/>
                  </a:lnTo>
                  <a:lnTo>
                    <a:pt x="1613" y="168"/>
                  </a:lnTo>
                  <a:lnTo>
                    <a:pt x="1612" y="167"/>
                  </a:lnTo>
                  <a:lnTo>
                    <a:pt x="1610" y="166"/>
                  </a:lnTo>
                  <a:lnTo>
                    <a:pt x="1609" y="164"/>
                  </a:lnTo>
                  <a:lnTo>
                    <a:pt x="1607" y="163"/>
                  </a:lnTo>
                  <a:close/>
                  <a:moveTo>
                    <a:pt x="1593" y="29"/>
                  </a:moveTo>
                  <a:lnTo>
                    <a:pt x="1516" y="29"/>
                  </a:lnTo>
                  <a:lnTo>
                    <a:pt x="1528" y="29"/>
                  </a:lnTo>
                  <a:lnTo>
                    <a:pt x="1539" y="31"/>
                  </a:lnTo>
                  <a:lnTo>
                    <a:pt x="1548" y="35"/>
                  </a:lnTo>
                  <a:lnTo>
                    <a:pt x="1557" y="39"/>
                  </a:lnTo>
                  <a:lnTo>
                    <a:pt x="1564" y="46"/>
                  </a:lnTo>
                  <a:lnTo>
                    <a:pt x="1570" y="54"/>
                  </a:lnTo>
                  <a:lnTo>
                    <a:pt x="1574" y="64"/>
                  </a:lnTo>
                  <a:lnTo>
                    <a:pt x="1578" y="76"/>
                  </a:lnTo>
                  <a:lnTo>
                    <a:pt x="1579" y="81"/>
                  </a:lnTo>
                  <a:lnTo>
                    <a:pt x="1582" y="84"/>
                  </a:lnTo>
                  <a:lnTo>
                    <a:pt x="1607" y="84"/>
                  </a:lnTo>
                  <a:lnTo>
                    <a:pt x="1609" y="83"/>
                  </a:lnTo>
                  <a:lnTo>
                    <a:pt x="1612" y="80"/>
                  </a:lnTo>
                  <a:lnTo>
                    <a:pt x="1613" y="79"/>
                  </a:lnTo>
                  <a:lnTo>
                    <a:pt x="1612" y="76"/>
                  </a:lnTo>
                  <a:lnTo>
                    <a:pt x="1612" y="63"/>
                  </a:lnTo>
                  <a:lnTo>
                    <a:pt x="1608" y="51"/>
                  </a:lnTo>
                  <a:lnTo>
                    <a:pt x="1600" y="39"/>
                  </a:lnTo>
                  <a:lnTo>
                    <a:pt x="1594" y="30"/>
                  </a:lnTo>
                  <a:lnTo>
                    <a:pt x="1593" y="29"/>
                  </a:lnTo>
                  <a:close/>
                  <a:moveTo>
                    <a:pt x="1828" y="3"/>
                  </a:moveTo>
                  <a:lnTo>
                    <a:pt x="1682" y="3"/>
                  </a:lnTo>
                  <a:lnTo>
                    <a:pt x="1680" y="4"/>
                  </a:lnTo>
                  <a:lnTo>
                    <a:pt x="1677" y="7"/>
                  </a:lnTo>
                  <a:lnTo>
                    <a:pt x="1676" y="9"/>
                  </a:lnTo>
                  <a:lnTo>
                    <a:pt x="1676" y="238"/>
                  </a:lnTo>
                  <a:lnTo>
                    <a:pt x="1677" y="240"/>
                  </a:lnTo>
                  <a:lnTo>
                    <a:pt x="1678" y="242"/>
                  </a:lnTo>
                  <a:lnTo>
                    <a:pt x="1680" y="243"/>
                  </a:lnTo>
                  <a:lnTo>
                    <a:pt x="1682" y="244"/>
                  </a:lnTo>
                  <a:lnTo>
                    <a:pt x="1831" y="244"/>
                  </a:lnTo>
                  <a:lnTo>
                    <a:pt x="1833" y="243"/>
                  </a:lnTo>
                  <a:lnTo>
                    <a:pt x="1836" y="240"/>
                  </a:lnTo>
                  <a:lnTo>
                    <a:pt x="1837" y="238"/>
                  </a:lnTo>
                  <a:lnTo>
                    <a:pt x="1837" y="220"/>
                  </a:lnTo>
                  <a:lnTo>
                    <a:pt x="1836" y="218"/>
                  </a:lnTo>
                  <a:lnTo>
                    <a:pt x="1833" y="215"/>
                  </a:lnTo>
                  <a:lnTo>
                    <a:pt x="1831" y="215"/>
                  </a:lnTo>
                  <a:lnTo>
                    <a:pt x="1709" y="215"/>
                  </a:lnTo>
                  <a:lnTo>
                    <a:pt x="1709" y="137"/>
                  </a:lnTo>
                  <a:lnTo>
                    <a:pt x="1821" y="137"/>
                  </a:lnTo>
                  <a:lnTo>
                    <a:pt x="1823" y="136"/>
                  </a:lnTo>
                  <a:lnTo>
                    <a:pt x="1826" y="133"/>
                  </a:lnTo>
                  <a:lnTo>
                    <a:pt x="1826" y="131"/>
                  </a:lnTo>
                  <a:lnTo>
                    <a:pt x="1826" y="113"/>
                  </a:lnTo>
                  <a:lnTo>
                    <a:pt x="1826" y="111"/>
                  </a:lnTo>
                  <a:lnTo>
                    <a:pt x="1824" y="110"/>
                  </a:lnTo>
                  <a:lnTo>
                    <a:pt x="1823" y="108"/>
                  </a:lnTo>
                  <a:lnTo>
                    <a:pt x="1821" y="108"/>
                  </a:lnTo>
                  <a:lnTo>
                    <a:pt x="1709" y="108"/>
                  </a:lnTo>
                  <a:lnTo>
                    <a:pt x="1709" y="32"/>
                  </a:lnTo>
                  <a:lnTo>
                    <a:pt x="1829" y="32"/>
                  </a:lnTo>
                  <a:lnTo>
                    <a:pt x="1831" y="32"/>
                  </a:lnTo>
                  <a:lnTo>
                    <a:pt x="1832" y="30"/>
                  </a:lnTo>
                  <a:lnTo>
                    <a:pt x="1833" y="29"/>
                  </a:lnTo>
                  <a:lnTo>
                    <a:pt x="1834" y="27"/>
                  </a:lnTo>
                  <a:lnTo>
                    <a:pt x="1834" y="9"/>
                  </a:lnTo>
                  <a:lnTo>
                    <a:pt x="1833" y="7"/>
                  </a:lnTo>
                  <a:lnTo>
                    <a:pt x="1832" y="5"/>
                  </a:lnTo>
                  <a:lnTo>
                    <a:pt x="1830" y="4"/>
                  </a:lnTo>
                  <a:lnTo>
                    <a:pt x="1828" y="3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30" name="AutoShape 5">
              <a:extLst>
                <a:ext uri="{FF2B5EF4-FFF2-40B4-BE49-F238E27FC236}">
                  <a16:creationId xmlns:a16="http://schemas.microsoft.com/office/drawing/2014/main" id="{36D9C415-356F-453A-8F06-EEE9294EE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31" y="11445"/>
              <a:ext cx="1992" cy="248"/>
            </a:xfrm>
            <a:custGeom>
              <a:avLst/>
              <a:gdLst>
                <a:gd name="T0" fmla="+- 0 13032 13031"/>
                <a:gd name="T1" fmla="*/ T0 w 1992"/>
                <a:gd name="T2" fmla="+- 0 11641 11446"/>
                <a:gd name="T3" fmla="*/ 11641 h 248"/>
                <a:gd name="T4" fmla="+- 0 13098 13031"/>
                <a:gd name="T5" fmla="*/ T4 w 1992"/>
                <a:gd name="T6" fmla="+- 0 11691 11446"/>
                <a:gd name="T7" fmla="*/ 11691 h 248"/>
                <a:gd name="T8" fmla="+- 0 13202 13031"/>
                <a:gd name="T9" fmla="*/ T8 w 1992"/>
                <a:gd name="T10" fmla="+- 0 11665 11446"/>
                <a:gd name="T11" fmla="*/ 11665 h 248"/>
                <a:gd name="T12" fmla="+- 0 13073 13031"/>
                <a:gd name="T13" fmla="*/ T12 w 1992"/>
                <a:gd name="T14" fmla="+- 0 11647 11446"/>
                <a:gd name="T15" fmla="*/ 11647 h 248"/>
                <a:gd name="T16" fmla="+- 0 13098 13031"/>
                <a:gd name="T17" fmla="*/ T16 w 1992"/>
                <a:gd name="T18" fmla="+- 0 11448 11446"/>
                <a:gd name="T19" fmla="*/ 11448 h 248"/>
                <a:gd name="T20" fmla="+- 0 13038 13031"/>
                <a:gd name="T21" fmla="*/ T20 w 1992"/>
                <a:gd name="T22" fmla="+- 0 11498 11446"/>
                <a:gd name="T23" fmla="*/ 11498 h 248"/>
                <a:gd name="T24" fmla="+- 0 13089 13031"/>
                <a:gd name="T25" fmla="*/ T24 w 1992"/>
                <a:gd name="T26" fmla="+- 0 11572 11446"/>
                <a:gd name="T27" fmla="*/ 11572 h 248"/>
                <a:gd name="T28" fmla="+- 0 13170 13031"/>
                <a:gd name="T29" fmla="*/ T28 w 1992"/>
                <a:gd name="T30" fmla="+- 0 11602 11446"/>
                <a:gd name="T31" fmla="*/ 11602 h 248"/>
                <a:gd name="T32" fmla="+- 0 13159 13031"/>
                <a:gd name="T33" fmla="*/ T32 w 1992"/>
                <a:gd name="T34" fmla="+- 0 11659 11446"/>
                <a:gd name="T35" fmla="*/ 11659 h 248"/>
                <a:gd name="T36" fmla="+- 0 13216 13031"/>
                <a:gd name="T37" fmla="*/ T36 w 1992"/>
                <a:gd name="T38" fmla="+- 0 11626 11446"/>
                <a:gd name="T39" fmla="*/ 11626 h 248"/>
                <a:gd name="T40" fmla="+- 0 13173 13031"/>
                <a:gd name="T41" fmla="*/ T40 w 1992"/>
                <a:gd name="T42" fmla="+- 0 11568 11446"/>
                <a:gd name="T43" fmla="*/ 11568 h 248"/>
                <a:gd name="T44" fmla="+- 0 13090 13031"/>
                <a:gd name="T45" fmla="*/ T44 w 1992"/>
                <a:gd name="T46" fmla="+- 0 11539 11446"/>
                <a:gd name="T47" fmla="*/ 11539 h 248"/>
                <a:gd name="T48" fmla="+- 0 13095 13031"/>
                <a:gd name="T49" fmla="*/ T48 w 1992"/>
                <a:gd name="T50" fmla="+- 0 11478 11446"/>
                <a:gd name="T51" fmla="*/ 11478 h 248"/>
                <a:gd name="T52" fmla="+- 0 13148 13031"/>
                <a:gd name="T53" fmla="*/ T52 w 1992"/>
                <a:gd name="T54" fmla="+- 0 11448 11446"/>
                <a:gd name="T55" fmla="*/ 11448 h 248"/>
                <a:gd name="T56" fmla="+- 0 13168 13031"/>
                <a:gd name="T57" fmla="*/ T56 w 1992"/>
                <a:gd name="T58" fmla="+- 0 11491 11446"/>
                <a:gd name="T59" fmla="*/ 11491 h 248"/>
                <a:gd name="T60" fmla="+- 0 13207 13031"/>
                <a:gd name="T61" fmla="*/ T60 w 1992"/>
                <a:gd name="T62" fmla="+- 0 11513 11446"/>
                <a:gd name="T63" fmla="*/ 11513 h 248"/>
                <a:gd name="T64" fmla="+- 0 13431 13031"/>
                <a:gd name="T65" fmla="*/ T64 w 1992"/>
                <a:gd name="T66" fmla="+- 0 11449 11446"/>
                <a:gd name="T67" fmla="*/ 11449 h 248"/>
                <a:gd name="T68" fmla="+- 0 13280 13031"/>
                <a:gd name="T69" fmla="*/ T68 w 1992"/>
                <a:gd name="T70" fmla="+- 0 11688 11446"/>
                <a:gd name="T71" fmla="*/ 11688 h 248"/>
                <a:gd name="T72" fmla="+- 0 13439 13031"/>
                <a:gd name="T73" fmla="*/ T72 w 1992"/>
                <a:gd name="T74" fmla="+- 0 11666 11446"/>
                <a:gd name="T75" fmla="*/ 11666 h 248"/>
                <a:gd name="T76" fmla="+- 0 13425 13031"/>
                <a:gd name="T77" fmla="*/ T76 w 1992"/>
                <a:gd name="T78" fmla="+- 0 11582 11446"/>
                <a:gd name="T79" fmla="*/ 11582 h 248"/>
                <a:gd name="T80" fmla="+- 0 13423 13031"/>
                <a:gd name="T81" fmla="*/ T80 w 1992"/>
                <a:gd name="T82" fmla="+- 0 11554 11446"/>
                <a:gd name="T83" fmla="*/ 11554 h 248"/>
                <a:gd name="T84" fmla="+- 0 13436 13031"/>
                <a:gd name="T85" fmla="*/ T84 w 1992"/>
                <a:gd name="T86" fmla="+- 0 11473 11446"/>
                <a:gd name="T87" fmla="*/ 11473 h 248"/>
                <a:gd name="T88" fmla="+- 0 13510 13031"/>
                <a:gd name="T89" fmla="*/ T88 w 1992"/>
                <a:gd name="T90" fmla="+- 0 11449 11446"/>
                <a:gd name="T91" fmla="*/ 11449 h 248"/>
                <a:gd name="T92" fmla="+- 0 13508 13031"/>
                <a:gd name="T93" fmla="*/ T92 w 1992"/>
                <a:gd name="T94" fmla="+- 0 11689 11446"/>
                <a:gd name="T95" fmla="*/ 11689 h 248"/>
                <a:gd name="T96" fmla="+- 0 13537 13031"/>
                <a:gd name="T97" fmla="*/ T96 w 1992"/>
                <a:gd name="T98" fmla="+- 0 11511 11446"/>
                <a:gd name="T99" fmla="*/ 11511 h 248"/>
                <a:gd name="T100" fmla="+- 0 13651 13031"/>
                <a:gd name="T101" fmla="*/ T100 w 1992"/>
                <a:gd name="T102" fmla="+- 0 11685 11446"/>
                <a:gd name="T103" fmla="*/ 11685 h 248"/>
                <a:gd name="T104" fmla="+- 0 13684 13031"/>
                <a:gd name="T105" fmla="*/ T104 w 1992"/>
                <a:gd name="T106" fmla="+- 0 11684 11446"/>
                <a:gd name="T107" fmla="*/ 11684 h 248"/>
                <a:gd name="T108" fmla="+- 0 13652 13031"/>
                <a:gd name="T109" fmla="*/ T108 w 1992"/>
                <a:gd name="T110" fmla="+- 0 11453 11446"/>
                <a:gd name="T111" fmla="*/ 11453 h 248"/>
                <a:gd name="T112" fmla="+- 0 13680 13031"/>
                <a:gd name="T113" fmla="*/ T112 w 1992"/>
                <a:gd name="T114" fmla="+- 0 11450 11446"/>
                <a:gd name="T115" fmla="*/ 11450 h 248"/>
                <a:gd name="T116" fmla="+- 0 13818 13031"/>
                <a:gd name="T117" fmla="*/ T116 w 1992"/>
                <a:gd name="T118" fmla="+- 0 11689 11446"/>
                <a:gd name="T119" fmla="*/ 11689 h 248"/>
                <a:gd name="T120" fmla="+- 0 13848 13031"/>
                <a:gd name="T121" fmla="*/ T120 w 1992"/>
                <a:gd name="T122" fmla="+- 0 11480 11446"/>
                <a:gd name="T123" fmla="*/ 11480 h 248"/>
                <a:gd name="T124" fmla="+- 0 13740 13031"/>
                <a:gd name="T125" fmla="*/ T124 w 1992"/>
                <a:gd name="T126" fmla="+- 0 11474 11446"/>
                <a:gd name="T127" fmla="*/ 11474 h 248"/>
                <a:gd name="T128" fmla="+- 0 13920 13031"/>
                <a:gd name="T129" fmla="*/ T128 w 1992"/>
                <a:gd name="T130" fmla="+- 0 11478 11446"/>
                <a:gd name="T131" fmla="*/ 11478 h 248"/>
                <a:gd name="T132" fmla="+- 0 13916 13031"/>
                <a:gd name="T133" fmla="*/ T132 w 1992"/>
                <a:gd name="T134" fmla="+- 0 11449 11446"/>
                <a:gd name="T135" fmla="*/ 11449 h 248"/>
                <a:gd name="T136" fmla="+- 0 13979 13031"/>
                <a:gd name="T137" fmla="*/ T136 w 1992"/>
                <a:gd name="T138" fmla="+- 0 11686 11446"/>
                <a:gd name="T139" fmla="*/ 11686 h 248"/>
                <a:gd name="T140" fmla="+- 0 14012 13031"/>
                <a:gd name="T141" fmla="*/ T140 w 1992"/>
                <a:gd name="T142" fmla="+- 0 11684 11446"/>
                <a:gd name="T143" fmla="*/ 11684 h 248"/>
                <a:gd name="T144" fmla="+- 0 14095 13031"/>
                <a:gd name="T145" fmla="*/ T144 w 1992"/>
                <a:gd name="T146" fmla="+- 0 11449 11446"/>
                <a:gd name="T147" fmla="*/ 11449 h 248"/>
                <a:gd name="T148" fmla="+- 0 14093 13031"/>
                <a:gd name="T149" fmla="*/ T148 w 1992"/>
                <a:gd name="T150" fmla="+- 0 11689 11446"/>
                <a:gd name="T151" fmla="*/ 11689 h 248"/>
                <a:gd name="T152" fmla="+- 0 14154 13031"/>
                <a:gd name="T153" fmla="*/ T152 w 1992"/>
                <a:gd name="T154" fmla="+- 0 11513 11446"/>
                <a:gd name="T155" fmla="*/ 11513 h 248"/>
                <a:gd name="T156" fmla="+- 0 14271 13031"/>
                <a:gd name="T157" fmla="*/ T156 w 1992"/>
                <a:gd name="T158" fmla="+- 0 11686 11446"/>
                <a:gd name="T159" fmla="*/ 11686 h 248"/>
                <a:gd name="T160" fmla="+- 0 14302 13031"/>
                <a:gd name="T161" fmla="*/ T160 w 1992"/>
                <a:gd name="T162" fmla="+- 0 11686 11446"/>
                <a:gd name="T163" fmla="*/ 11686 h 248"/>
                <a:gd name="T164" fmla="+- 0 14186 13031"/>
                <a:gd name="T165" fmla="*/ T164 w 1992"/>
                <a:gd name="T166" fmla="+- 0 11632 11446"/>
                <a:gd name="T167" fmla="*/ 11632 h 248"/>
                <a:gd name="T168" fmla="+- 0 14297 13031"/>
                <a:gd name="T169" fmla="*/ T168 w 1992"/>
                <a:gd name="T170" fmla="+- 0 11449 11446"/>
                <a:gd name="T171" fmla="*/ 11449 h 248"/>
                <a:gd name="T172" fmla="+- 0 14196 13031"/>
                <a:gd name="T173" fmla="*/ T172 w 1992"/>
                <a:gd name="T174" fmla="+- 0 11594 11446"/>
                <a:gd name="T175" fmla="*/ 11594 h 248"/>
                <a:gd name="T176" fmla="+- 0 14299 13031"/>
                <a:gd name="T177" fmla="*/ T176 w 1992"/>
                <a:gd name="T178" fmla="+- 0 11450 11446"/>
                <a:gd name="T179" fmla="*/ 11450 h 248"/>
                <a:gd name="T180" fmla="+- 0 14380 13031"/>
                <a:gd name="T181" fmla="*/ T180 w 1992"/>
                <a:gd name="T182" fmla="+- 0 11684 11446"/>
                <a:gd name="T183" fmla="*/ 11684 h 248"/>
                <a:gd name="T184" fmla="+- 0 14540 13031"/>
                <a:gd name="T185" fmla="*/ T184 w 1992"/>
                <a:gd name="T186" fmla="+- 0 11686 11446"/>
                <a:gd name="T187" fmla="*/ 11686 h 248"/>
                <a:gd name="T188" fmla="+- 0 14413 13031"/>
                <a:gd name="T189" fmla="*/ T188 w 1992"/>
                <a:gd name="T190" fmla="+- 0 11583 11446"/>
                <a:gd name="T191" fmla="*/ 11583 h 248"/>
                <a:gd name="T192" fmla="+- 0 14528 13031"/>
                <a:gd name="T193" fmla="*/ T192 w 1992"/>
                <a:gd name="T194" fmla="+- 0 11556 11446"/>
                <a:gd name="T195" fmla="*/ 11556 h 248"/>
                <a:gd name="T196" fmla="+- 0 14536 13031"/>
                <a:gd name="T197" fmla="*/ T196 w 1992"/>
                <a:gd name="T198" fmla="+- 0 11476 11446"/>
                <a:gd name="T199" fmla="*/ 11476 h 248"/>
                <a:gd name="T200" fmla="+- 0 14532 13031"/>
                <a:gd name="T201" fmla="*/ T200 w 1992"/>
                <a:gd name="T202" fmla="+- 0 11449 11446"/>
                <a:gd name="T203" fmla="*/ 11449 h 248"/>
                <a:gd name="T204" fmla="+- 0 14607 13031"/>
                <a:gd name="T205" fmla="*/ T204 w 1992"/>
                <a:gd name="T206" fmla="+- 0 11686 11446"/>
                <a:gd name="T207" fmla="*/ 11686 h 248"/>
                <a:gd name="T208" fmla="+- 0 14638 13031"/>
                <a:gd name="T209" fmla="*/ T208 w 1992"/>
                <a:gd name="T210" fmla="+- 0 11686 11446"/>
                <a:gd name="T211" fmla="*/ 11686 h 248"/>
                <a:gd name="T212" fmla="+- 0 14676 13031"/>
                <a:gd name="T213" fmla="*/ T212 w 1992"/>
                <a:gd name="T214" fmla="+- 0 11511 11446"/>
                <a:gd name="T215" fmla="*/ 11511 h 248"/>
                <a:gd name="T216" fmla="+- 0 14783 13031"/>
                <a:gd name="T217" fmla="*/ T216 w 1992"/>
                <a:gd name="T218" fmla="+- 0 11688 11446"/>
                <a:gd name="T219" fmla="*/ 11688 h 248"/>
                <a:gd name="T220" fmla="+- 0 14758 13031"/>
                <a:gd name="T221" fmla="*/ T220 w 1992"/>
                <a:gd name="T222" fmla="+- 0 11449 11446"/>
                <a:gd name="T223" fmla="*/ 11449 h 248"/>
                <a:gd name="T224" fmla="+- 0 14785 13031"/>
                <a:gd name="T225" fmla="*/ T224 w 1992"/>
                <a:gd name="T226" fmla="+- 0 11453 11446"/>
                <a:gd name="T227" fmla="*/ 11453 h 248"/>
                <a:gd name="T228" fmla="+- 0 14916 13031"/>
                <a:gd name="T229" fmla="*/ T228 w 1992"/>
                <a:gd name="T230" fmla="+- 0 11686 11446"/>
                <a:gd name="T231" fmla="*/ 11686 h 248"/>
                <a:gd name="T232" fmla="+- 0 14949 13031"/>
                <a:gd name="T233" fmla="*/ T232 w 1992"/>
                <a:gd name="T234" fmla="+- 0 11686 11446"/>
                <a:gd name="T235" fmla="*/ 11686 h 248"/>
                <a:gd name="T236" fmla="+- 0 14842 13031"/>
                <a:gd name="T237" fmla="*/ T236 w 1992"/>
                <a:gd name="T238" fmla="+- 0 11453 11446"/>
                <a:gd name="T239" fmla="*/ 11453 h 248"/>
                <a:gd name="T240" fmla="+- 0 15017 13031"/>
                <a:gd name="T241" fmla="*/ T240 w 1992"/>
                <a:gd name="T242" fmla="+- 0 11480 11446"/>
                <a:gd name="T243" fmla="*/ 11480 h 248"/>
                <a:gd name="T244" fmla="+- 0 15021 13031"/>
                <a:gd name="T245" fmla="*/ T244 w 1992"/>
                <a:gd name="T246" fmla="+- 0 11451 11446"/>
                <a:gd name="T247" fmla="*/ 11451 h 24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  <a:cxn ang="0">
                  <a:pos x="T241" y="T243"/>
                </a:cxn>
                <a:cxn ang="0">
                  <a:pos x="T245" y="T247"/>
                </a:cxn>
              </a:cxnLst>
              <a:rect l="0" t="0" r="r" b="b"/>
              <a:pathLst>
                <a:path w="1992" h="248">
                  <a:moveTo>
                    <a:pt x="30" y="176"/>
                  </a:moveTo>
                  <a:lnTo>
                    <a:pt x="6" y="176"/>
                  </a:lnTo>
                  <a:lnTo>
                    <a:pt x="4" y="177"/>
                  </a:lnTo>
                  <a:lnTo>
                    <a:pt x="1" y="180"/>
                  </a:lnTo>
                  <a:lnTo>
                    <a:pt x="0" y="182"/>
                  </a:lnTo>
                  <a:lnTo>
                    <a:pt x="0" y="183"/>
                  </a:lnTo>
                  <a:lnTo>
                    <a:pt x="1" y="195"/>
                  </a:lnTo>
                  <a:lnTo>
                    <a:pt x="5" y="205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30" y="233"/>
                  </a:lnTo>
                  <a:lnTo>
                    <a:pt x="44" y="239"/>
                  </a:lnTo>
                  <a:lnTo>
                    <a:pt x="55" y="242"/>
                  </a:lnTo>
                  <a:lnTo>
                    <a:pt x="67" y="245"/>
                  </a:lnTo>
                  <a:lnTo>
                    <a:pt x="80" y="247"/>
                  </a:lnTo>
                  <a:lnTo>
                    <a:pt x="93" y="248"/>
                  </a:lnTo>
                  <a:lnTo>
                    <a:pt x="113" y="246"/>
                  </a:lnTo>
                  <a:lnTo>
                    <a:pt x="131" y="243"/>
                  </a:lnTo>
                  <a:lnTo>
                    <a:pt x="147" y="237"/>
                  </a:lnTo>
                  <a:lnTo>
                    <a:pt x="160" y="229"/>
                  </a:lnTo>
                  <a:lnTo>
                    <a:pt x="171" y="219"/>
                  </a:lnTo>
                  <a:lnTo>
                    <a:pt x="172" y="218"/>
                  </a:lnTo>
                  <a:lnTo>
                    <a:pt x="93" y="218"/>
                  </a:lnTo>
                  <a:lnTo>
                    <a:pt x="81" y="218"/>
                  </a:lnTo>
                  <a:lnTo>
                    <a:pt x="70" y="216"/>
                  </a:lnTo>
                  <a:lnTo>
                    <a:pt x="60" y="212"/>
                  </a:lnTo>
                  <a:lnTo>
                    <a:pt x="52" y="208"/>
                  </a:lnTo>
                  <a:lnTo>
                    <a:pt x="42" y="201"/>
                  </a:lnTo>
                  <a:lnTo>
                    <a:pt x="37" y="193"/>
                  </a:lnTo>
                  <a:lnTo>
                    <a:pt x="35" y="183"/>
                  </a:lnTo>
                  <a:lnTo>
                    <a:pt x="33" y="179"/>
                  </a:lnTo>
                  <a:lnTo>
                    <a:pt x="30" y="176"/>
                  </a:lnTo>
                  <a:close/>
                  <a:moveTo>
                    <a:pt x="92" y="0"/>
                  </a:moveTo>
                  <a:lnTo>
                    <a:pt x="79" y="0"/>
                  </a:lnTo>
                  <a:lnTo>
                    <a:pt x="67" y="2"/>
                  </a:lnTo>
                  <a:lnTo>
                    <a:pt x="57" y="4"/>
                  </a:lnTo>
                  <a:lnTo>
                    <a:pt x="47" y="8"/>
                  </a:lnTo>
                  <a:lnTo>
                    <a:pt x="34" y="14"/>
                  </a:lnTo>
                  <a:lnTo>
                    <a:pt x="24" y="21"/>
                  </a:lnTo>
                  <a:lnTo>
                    <a:pt x="17" y="32"/>
                  </a:lnTo>
                  <a:lnTo>
                    <a:pt x="11" y="41"/>
                  </a:lnTo>
                  <a:lnTo>
                    <a:pt x="7" y="52"/>
                  </a:lnTo>
                  <a:lnTo>
                    <a:pt x="7" y="77"/>
                  </a:lnTo>
                  <a:lnTo>
                    <a:pt x="10" y="88"/>
                  </a:lnTo>
                  <a:lnTo>
                    <a:pt x="21" y="105"/>
                  </a:lnTo>
                  <a:lnTo>
                    <a:pt x="28" y="112"/>
                  </a:lnTo>
                  <a:lnTo>
                    <a:pt x="39" y="118"/>
                  </a:lnTo>
                  <a:lnTo>
                    <a:pt x="48" y="122"/>
                  </a:lnTo>
                  <a:lnTo>
                    <a:pt x="58" y="126"/>
                  </a:lnTo>
                  <a:lnTo>
                    <a:pt x="69" y="130"/>
                  </a:lnTo>
                  <a:lnTo>
                    <a:pt x="95" y="138"/>
                  </a:lnTo>
                  <a:lnTo>
                    <a:pt x="106" y="142"/>
                  </a:lnTo>
                  <a:lnTo>
                    <a:pt x="115" y="145"/>
                  </a:lnTo>
                  <a:lnTo>
                    <a:pt x="123" y="148"/>
                  </a:lnTo>
                  <a:lnTo>
                    <a:pt x="132" y="152"/>
                  </a:lnTo>
                  <a:lnTo>
                    <a:pt x="139" y="156"/>
                  </a:lnTo>
                  <a:lnTo>
                    <a:pt x="144" y="161"/>
                  </a:lnTo>
                  <a:lnTo>
                    <a:pt x="149" y="166"/>
                  </a:lnTo>
                  <a:lnTo>
                    <a:pt x="151" y="172"/>
                  </a:lnTo>
                  <a:lnTo>
                    <a:pt x="151" y="192"/>
                  </a:lnTo>
                  <a:lnTo>
                    <a:pt x="146" y="201"/>
                  </a:lnTo>
                  <a:lnTo>
                    <a:pt x="137" y="208"/>
                  </a:lnTo>
                  <a:lnTo>
                    <a:pt x="128" y="213"/>
                  </a:lnTo>
                  <a:lnTo>
                    <a:pt x="119" y="216"/>
                  </a:lnTo>
                  <a:lnTo>
                    <a:pt x="107" y="218"/>
                  </a:lnTo>
                  <a:lnTo>
                    <a:pt x="93" y="218"/>
                  </a:lnTo>
                  <a:lnTo>
                    <a:pt x="172" y="218"/>
                  </a:lnTo>
                  <a:lnTo>
                    <a:pt x="179" y="208"/>
                  </a:lnTo>
                  <a:lnTo>
                    <a:pt x="184" y="194"/>
                  </a:lnTo>
                  <a:lnTo>
                    <a:pt x="185" y="180"/>
                  </a:lnTo>
                  <a:lnTo>
                    <a:pt x="185" y="166"/>
                  </a:lnTo>
                  <a:lnTo>
                    <a:pt x="182" y="156"/>
                  </a:lnTo>
                  <a:lnTo>
                    <a:pt x="177" y="147"/>
                  </a:lnTo>
                  <a:lnTo>
                    <a:pt x="171" y="139"/>
                  </a:lnTo>
                  <a:lnTo>
                    <a:pt x="163" y="132"/>
                  </a:lnTo>
                  <a:lnTo>
                    <a:pt x="152" y="126"/>
                  </a:lnTo>
                  <a:lnTo>
                    <a:pt x="142" y="122"/>
                  </a:lnTo>
                  <a:lnTo>
                    <a:pt x="132" y="118"/>
                  </a:lnTo>
                  <a:lnTo>
                    <a:pt x="119" y="114"/>
                  </a:lnTo>
                  <a:lnTo>
                    <a:pt x="94" y="106"/>
                  </a:lnTo>
                  <a:lnTo>
                    <a:pt x="83" y="103"/>
                  </a:lnTo>
                  <a:lnTo>
                    <a:pt x="75" y="100"/>
                  </a:lnTo>
                  <a:lnTo>
                    <a:pt x="67" y="97"/>
                  </a:lnTo>
                  <a:lnTo>
                    <a:pt x="59" y="93"/>
                  </a:lnTo>
                  <a:lnTo>
                    <a:pt x="52" y="89"/>
                  </a:lnTo>
                  <a:lnTo>
                    <a:pt x="48" y="84"/>
                  </a:lnTo>
                  <a:lnTo>
                    <a:pt x="44" y="79"/>
                  </a:lnTo>
                  <a:lnTo>
                    <a:pt x="41" y="72"/>
                  </a:lnTo>
                  <a:lnTo>
                    <a:pt x="42" y="52"/>
                  </a:lnTo>
                  <a:lnTo>
                    <a:pt x="46" y="44"/>
                  </a:lnTo>
                  <a:lnTo>
                    <a:pt x="64" y="32"/>
                  </a:lnTo>
                  <a:lnTo>
                    <a:pt x="76" y="29"/>
                  </a:lnTo>
                  <a:lnTo>
                    <a:pt x="164" y="29"/>
                  </a:lnTo>
                  <a:lnTo>
                    <a:pt x="160" y="23"/>
                  </a:lnTo>
                  <a:lnTo>
                    <a:pt x="151" y="15"/>
                  </a:lnTo>
                  <a:lnTo>
                    <a:pt x="138" y="9"/>
                  </a:lnTo>
                  <a:lnTo>
                    <a:pt x="128" y="5"/>
                  </a:lnTo>
                  <a:lnTo>
                    <a:pt x="117" y="2"/>
                  </a:lnTo>
                  <a:lnTo>
                    <a:pt x="105" y="0"/>
                  </a:lnTo>
                  <a:lnTo>
                    <a:pt x="92" y="0"/>
                  </a:lnTo>
                  <a:close/>
                  <a:moveTo>
                    <a:pt x="164" y="29"/>
                  </a:moveTo>
                  <a:lnTo>
                    <a:pt x="106" y="29"/>
                  </a:lnTo>
                  <a:lnTo>
                    <a:pt x="118" y="32"/>
                  </a:lnTo>
                  <a:lnTo>
                    <a:pt x="127" y="38"/>
                  </a:lnTo>
                  <a:lnTo>
                    <a:pt x="137" y="45"/>
                  </a:lnTo>
                  <a:lnTo>
                    <a:pt x="142" y="53"/>
                  </a:lnTo>
                  <a:lnTo>
                    <a:pt x="143" y="62"/>
                  </a:lnTo>
                  <a:lnTo>
                    <a:pt x="145" y="67"/>
                  </a:lnTo>
                  <a:lnTo>
                    <a:pt x="148" y="69"/>
                  </a:lnTo>
                  <a:lnTo>
                    <a:pt x="173" y="69"/>
                  </a:lnTo>
                  <a:lnTo>
                    <a:pt x="175" y="68"/>
                  </a:lnTo>
                  <a:lnTo>
                    <a:pt x="176" y="67"/>
                  </a:lnTo>
                  <a:lnTo>
                    <a:pt x="177" y="65"/>
                  </a:lnTo>
                  <a:lnTo>
                    <a:pt x="178" y="64"/>
                  </a:lnTo>
                  <a:lnTo>
                    <a:pt x="178" y="62"/>
                  </a:lnTo>
                  <a:lnTo>
                    <a:pt x="177" y="52"/>
                  </a:lnTo>
                  <a:lnTo>
                    <a:pt x="174" y="43"/>
                  </a:lnTo>
                  <a:lnTo>
                    <a:pt x="164" y="29"/>
                  </a:lnTo>
                  <a:close/>
                  <a:moveTo>
                    <a:pt x="400" y="3"/>
                  </a:moveTo>
                  <a:lnTo>
                    <a:pt x="253" y="3"/>
                  </a:lnTo>
                  <a:lnTo>
                    <a:pt x="251" y="4"/>
                  </a:lnTo>
                  <a:lnTo>
                    <a:pt x="248" y="7"/>
                  </a:lnTo>
                  <a:lnTo>
                    <a:pt x="247" y="9"/>
                  </a:lnTo>
                  <a:lnTo>
                    <a:pt x="247" y="238"/>
                  </a:lnTo>
                  <a:lnTo>
                    <a:pt x="248" y="240"/>
                  </a:lnTo>
                  <a:lnTo>
                    <a:pt x="249" y="242"/>
                  </a:lnTo>
                  <a:lnTo>
                    <a:pt x="251" y="243"/>
                  </a:lnTo>
                  <a:lnTo>
                    <a:pt x="253" y="244"/>
                  </a:lnTo>
                  <a:lnTo>
                    <a:pt x="403" y="244"/>
                  </a:lnTo>
                  <a:lnTo>
                    <a:pt x="404" y="243"/>
                  </a:lnTo>
                  <a:lnTo>
                    <a:pt x="407" y="240"/>
                  </a:lnTo>
                  <a:lnTo>
                    <a:pt x="408" y="238"/>
                  </a:lnTo>
                  <a:lnTo>
                    <a:pt x="408" y="220"/>
                  </a:lnTo>
                  <a:lnTo>
                    <a:pt x="408" y="218"/>
                  </a:lnTo>
                  <a:lnTo>
                    <a:pt x="405" y="215"/>
                  </a:lnTo>
                  <a:lnTo>
                    <a:pt x="403" y="215"/>
                  </a:lnTo>
                  <a:lnTo>
                    <a:pt x="280" y="215"/>
                  </a:lnTo>
                  <a:lnTo>
                    <a:pt x="280" y="137"/>
                  </a:lnTo>
                  <a:lnTo>
                    <a:pt x="392" y="137"/>
                  </a:lnTo>
                  <a:lnTo>
                    <a:pt x="394" y="136"/>
                  </a:lnTo>
                  <a:lnTo>
                    <a:pt x="397" y="133"/>
                  </a:lnTo>
                  <a:lnTo>
                    <a:pt x="398" y="131"/>
                  </a:lnTo>
                  <a:lnTo>
                    <a:pt x="398" y="113"/>
                  </a:lnTo>
                  <a:lnTo>
                    <a:pt x="397" y="111"/>
                  </a:lnTo>
                  <a:lnTo>
                    <a:pt x="396" y="110"/>
                  </a:lnTo>
                  <a:lnTo>
                    <a:pt x="394" y="108"/>
                  </a:lnTo>
                  <a:lnTo>
                    <a:pt x="392" y="108"/>
                  </a:lnTo>
                  <a:lnTo>
                    <a:pt x="280" y="108"/>
                  </a:lnTo>
                  <a:lnTo>
                    <a:pt x="280" y="32"/>
                  </a:lnTo>
                  <a:lnTo>
                    <a:pt x="400" y="32"/>
                  </a:lnTo>
                  <a:lnTo>
                    <a:pt x="402" y="32"/>
                  </a:lnTo>
                  <a:lnTo>
                    <a:pt x="403" y="30"/>
                  </a:lnTo>
                  <a:lnTo>
                    <a:pt x="405" y="29"/>
                  </a:lnTo>
                  <a:lnTo>
                    <a:pt x="405" y="27"/>
                  </a:lnTo>
                  <a:lnTo>
                    <a:pt x="405" y="9"/>
                  </a:lnTo>
                  <a:lnTo>
                    <a:pt x="405" y="7"/>
                  </a:lnTo>
                  <a:lnTo>
                    <a:pt x="403" y="5"/>
                  </a:lnTo>
                  <a:lnTo>
                    <a:pt x="402" y="4"/>
                  </a:lnTo>
                  <a:lnTo>
                    <a:pt x="400" y="3"/>
                  </a:lnTo>
                  <a:close/>
                  <a:moveTo>
                    <a:pt x="501" y="3"/>
                  </a:moveTo>
                  <a:lnTo>
                    <a:pt x="479" y="3"/>
                  </a:lnTo>
                  <a:lnTo>
                    <a:pt x="477" y="4"/>
                  </a:lnTo>
                  <a:lnTo>
                    <a:pt x="474" y="7"/>
                  </a:lnTo>
                  <a:lnTo>
                    <a:pt x="473" y="9"/>
                  </a:lnTo>
                  <a:lnTo>
                    <a:pt x="473" y="238"/>
                  </a:lnTo>
                  <a:lnTo>
                    <a:pt x="474" y="240"/>
                  </a:lnTo>
                  <a:lnTo>
                    <a:pt x="476" y="242"/>
                  </a:lnTo>
                  <a:lnTo>
                    <a:pt x="477" y="243"/>
                  </a:lnTo>
                  <a:lnTo>
                    <a:pt x="479" y="244"/>
                  </a:lnTo>
                  <a:lnTo>
                    <a:pt x="500" y="244"/>
                  </a:lnTo>
                  <a:lnTo>
                    <a:pt x="502" y="243"/>
                  </a:lnTo>
                  <a:lnTo>
                    <a:pt x="504" y="242"/>
                  </a:lnTo>
                  <a:lnTo>
                    <a:pt x="505" y="240"/>
                  </a:lnTo>
                  <a:lnTo>
                    <a:pt x="506" y="238"/>
                  </a:lnTo>
                  <a:lnTo>
                    <a:pt x="506" y="65"/>
                  </a:lnTo>
                  <a:lnTo>
                    <a:pt x="543" y="65"/>
                  </a:lnTo>
                  <a:lnTo>
                    <a:pt x="506" y="8"/>
                  </a:lnTo>
                  <a:lnTo>
                    <a:pt x="504" y="5"/>
                  </a:lnTo>
                  <a:lnTo>
                    <a:pt x="501" y="3"/>
                  </a:lnTo>
                  <a:close/>
                  <a:moveTo>
                    <a:pt x="543" y="65"/>
                  </a:moveTo>
                  <a:lnTo>
                    <a:pt x="506" y="65"/>
                  </a:lnTo>
                  <a:lnTo>
                    <a:pt x="620" y="239"/>
                  </a:lnTo>
                  <a:lnTo>
                    <a:pt x="622" y="242"/>
                  </a:lnTo>
                  <a:lnTo>
                    <a:pt x="625" y="244"/>
                  </a:lnTo>
                  <a:lnTo>
                    <a:pt x="647" y="244"/>
                  </a:lnTo>
                  <a:lnTo>
                    <a:pt x="649" y="243"/>
                  </a:lnTo>
                  <a:lnTo>
                    <a:pt x="651" y="242"/>
                  </a:lnTo>
                  <a:lnTo>
                    <a:pt x="652" y="240"/>
                  </a:lnTo>
                  <a:lnTo>
                    <a:pt x="653" y="238"/>
                  </a:lnTo>
                  <a:lnTo>
                    <a:pt x="653" y="183"/>
                  </a:lnTo>
                  <a:lnTo>
                    <a:pt x="620" y="183"/>
                  </a:lnTo>
                  <a:lnTo>
                    <a:pt x="543" y="65"/>
                  </a:lnTo>
                  <a:close/>
                  <a:moveTo>
                    <a:pt x="647" y="3"/>
                  </a:moveTo>
                  <a:lnTo>
                    <a:pt x="626" y="3"/>
                  </a:lnTo>
                  <a:lnTo>
                    <a:pt x="624" y="4"/>
                  </a:lnTo>
                  <a:lnTo>
                    <a:pt x="621" y="7"/>
                  </a:lnTo>
                  <a:lnTo>
                    <a:pt x="620" y="9"/>
                  </a:lnTo>
                  <a:lnTo>
                    <a:pt x="620" y="183"/>
                  </a:lnTo>
                  <a:lnTo>
                    <a:pt x="653" y="183"/>
                  </a:lnTo>
                  <a:lnTo>
                    <a:pt x="653" y="9"/>
                  </a:lnTo>
                  <a:lnTo>
                    <a:pt x="652" y="7"/>
                  </a:lnTo>
                  <a:lnTo>
                    <a:pt x="651" y="5"/>
                  </a:lnTo>
                  <a:lnTo>
                    <a:pt x="649" y="4"/>
                  </a:lnTo>
                  <a:lnTo>
                    <a:pt x="647" y="3"/>
                  </a:lnTo>
                  <a:close/>
                  <a:moveTo>
                    <a:pt x="817" y="34"/>
                  </a:moveTo>
                  <a:lnTo>
                    <a:pt x="783" y="34"/>
                  </a:lnTo>
                  <a:lnTo>
                    <a:pt x="783" y="238"/>
                  </a:lnTo>
                  <a:lnTo>
                    <a:pt x="784" y="240"/>
                  </a:lnTo>
                  <a:lnTo>
                    <a:pt x="785" y="242"/>
                  </a:lnTo>
                  <a:lnTo>
                    <a:pt x="787" y="243"/>
                  </a:lnTo>
                  <a:lnTo>
                    <a:pt x="788" y="244"/>
                  </a:lnTo>
                  <a:lnTo>
                    <a:pt x="811" y="244"/>
                  </a:lnTo>
                  <a:lnTo>
                    <a:pt x="813" y="243"/>
                  </a:lnTo>
                  <a:lnTo>
                    <a:pt x="815" y="242"/>
                  </a:lnTo>
                  <a:lnTo>
                    <a:pt x="816" y="240"/>
                  </a:lnTo>
                  <a:lnTo>
                    <a:pt x="817" y="238"/>
                  </a:lnTo>
                  <a:lnTo>
                    <a:pt x="817" y="34"/>
                  </a:lnTo>
                  <a:close/>
                  <a:moveTo>
                    <a:pt x="885" y="3"/>
                  </a:moveTo>
                  <a:lnTo>
                    <a:pt x="714" y="3"/>
                  </a:lnTo>
                  <a:lnTo>
                    <a:pt x="712" y="4"/>
                  </a:lnTo>
                  <a:lnTo>
                    <a:pt x="711" y="5"/>
                  </a:lnTo>
                  <a:lnTo>
                    <a:pt x="710" y="7"/>
                  </a:lnTo>
                  <a:lnTo>
                    <a:pt x="709" y="9"/>
                  </a:lnTo>
                  <a:lnTo>
                    <a:pt x="709" y="28"/>
                  </a:lnTo>
                  <a:lnTo>
                    <a:pt x="710" y="30"/>
                  </a:lnTo>
                  <a:lnTo>
                    <a:pt x="711" y="32"/>
                  </a:lnTo>
                  <a:lnTo>
                    <a:pt x="712" y="33"/>
                  </a:lnTo>
                  <a:lnTo>
                    <a:pt x="714" y="34"/>
                  </a:lnTo>
                  <a:lnTo>
                    <a:pt x="885" y="34"/>
                  </a:lnTo>
                  <a:lnTo>
                    <a:pt x="887" y="33"/>
                  </a:lnTo>
                  <a:lnTo>
                    <a:pt x="889" y="32"/>
                  </a:lnTo>
                  <a:lnTo>
                    <a:pt x="890" y="30"/>
                  </a:lnTo>
                  <a:lnTo>
                    <a:pt x="891" y="28"/>
                  </a:lnTo>
                  <a:lnTo>
                    <a:pt x="891" y="9"/>
                  </a:lnTo>
                  <a:lnTo>
                    <a:pt x="890" y="7"/>
                  </a:lnTo>
                  <a:lnTo>
                    <a:pt x="889" y="5"/>
                  </a:lnTo>
                  <a:lnTo>
                    <a:pt x="887" y="4"/>
                  </a:lnTo>
                  <a:lnTo>
                    <a:pt x="885" y="3"/>
                  </a:lnTo>
                  <a:close/>
                  <a:moveTo>
                    <a:pt x="975" y="3"/>
                  </a:moveTo>
                  <a:lnTo>
                    <a:pt x="952" y="3"/>
                  </a:lnTo>
                  <a:lnTo>
                    <a:pt x="951" y="4"/>
                  </a:lnTo>
                  <a:lnTo>
                    <a:pt x="948" y="7"/>
                  </a:lnTo>
                  <a:lnTo>
                    <a:pt x="947" y="9"/>
                  </a:lnTo>
                  <a:lnTo>
                    <a:pt x="947" y="238"/>
                  </a:lnTo>
                  <a:lnTo>
                    <a:pt x="948" y="240"/>
                  </a:lnTo>
                  <a:lnTo>
                    <a:pt x="949" y="242"/>
                  </a:lnTo>
                  <a:lnTo>
                    <a:pt x="951" y="243"/>
                  </a:lnTo>
                  <a:lnTo>
                    <a:pt x="952" y="244"/>
                  </a:lnTo>
                  <a:lnTo>
                    <a:pt x="975" y="244"/>
                  </a:lnTo>
                  <a:lnTo>
                    <a:pt x="977" y="243"/>
                  </a:lnTo>
                  <a:lnTo>
                    <a:pt x="980" y="240"/>
                  </a:lnTo>
                  <a:lnTo>
                    <a:pt x="981" y="238"/>
                  </a:lnTo>
                  <a:lnTo>
                    <a:pt x="981" y="9"/>
                  </a:lnTo>
                  <a:lnTo>
                    <a:pt x="980" y="7"/>
                  </a:lnTo>
                  <a:lnTo>
                    <a:pt x="979" y="5"/>
                  </a:lnTo>
                  <a:lnTo>
                    <a:pt x="977" y="4"/>
                  </a:lnTo>
                  <a:lnTo>
                    <a:pt x="975" y="3"/>
                  </a:lnTo>
                  <a:close/>
                  <a:moveTo>
                    <a:pt x="1087" y="3"/>
                  </a:moveTo>
                  <a:lnTo>
                    <a:pt x="1064" y="3"/>
                  </a:lnTo>
                  <a:lnTo>
                    <a:pt x="1062" y="4"/>
                  </a:lnTo>
                  <a:lnTo>
                    <a:pt x="1059" y="7"/>
                  </a:lnTo>
                  <a:lnTo>
                    <a:pt x="1058" y="8"/>
                  </a:lnTo>
                  <a:lnTo>
                    <a:pt x="1058" y="238"/>
                  </a:lnTo>
                  <a:lnTo>
                    <a:pt x="1059" y="240"/>
                  </a:lnTo>
                  <a:lnTo>
                    <a:pt x="1060" y="242"/>
                  </a:lnTo>
                  <a:lnTo>
                    <a:pt x="1062" y="243"/>
                  </a:lnTo>
                  <a:lnTo>
                    <a:pt x="1064" y="244"/>
                  </a:lnTo>
                  <a:lnTo>
                    <a:pt x="1085" y="244"/>
                  </a:lnTo>
                  <a:lnTo>
                    <a:pt x="1087" y="243"/>
                  </a:lnTo>
                  <a:lnTo>
                    <a:pt x="1090" y="240"/>
                  </a:lnTo>
                  <a:lnTo>
                    <a:pt x="1091" y="238"/>
                  </a:lnTo>
                  <a:lnTo>
                    <a:pt x="1091" y="67"/>
                  </a:lnTo>
                  <a:lnTo>
                    <a:pt x="1123" y="67"/>
                  </a:lnTo>
                  <a:lnTo>
                    <a:pt x="1092" y="8"/>
                  </a:lnTo>
                  <a:lnTo>
                    <a:pt x="1090" y="5"/>
                  </a:lnTo>
                  <a:lnTo>
                    <a:pt x="1087" y="3"/>
                  </a:lnTo>
                  <a:close/>
                  <a:moveTo>
                    <a:pt x="1272" y="67"/>
                  </a:moveTo>
                  <a:lnTo>
                    <a:pt x="1239" y="67"/>
                  </a:lnTo>
                  <a:lnTo>
                    <a:pt x="1239" y="238"/>
                  </a:lnTo>
                  <a:lnTo>
                    <a:pt x="1240" y="240"/>
                  </a:lnTo>
                  <a:lnTo>
                    <a:pt x="1241" y="242"/>
                  </a:lnTo>
                  <a:lnTo>
                    <a:pt x="1243" y="243"/>
                  </a:lnTo>
                  <a:lnTo>
                    <a:pt x="1245" y="244"/>
                  </a:lnTo>
                  <a:lnTo>
                    <a:pt x="1266" y="244"/>
                  </a:lnTo>
                  <a:lnTo>
                    <a:pt x="1268" y="243"/>
                  </a:lnTo>
                  <a:lnTo>
                    <a:pt x="1270" y="242"/>
                  </a:lnTo>
                  <a:lnTo>
                    <a:pt x="1271" y="240"/>
                  </a:lnTo>
                  <a:lnTo>
                    <a:pt x="1272" y="238"/>
                  </a:lnTo>
                  <a:lnTo>
                    <a:pt x="1272" y="67"/>
                  </a:lnTo>
                  <a:close/>
                  <a:moveTo>
                    <a:pt x="1123" y="67"/>
                  </a:moveTo>
                  <a:lnTo>
                    <a:pt x="1091" y="67"/>
                  </a:lnTo>
                  <a:lnTo>
                    <a:pt x="1149" y="179"/>
                  </a:lnTo>
                  <a:lnTo>
                    <a:pt x="1151" y="184"/>
                  </a:lnTo>
                  <a:lnTo>
                    <a:pt x="1155" y="186"/>
                  </a:lnTo>
                  <a:lnTo>
                    <a:pt x="1176" y="186"/>
                  </a:lnTo>
                  <a:lnTo>
                    <a:pt x="1179" y="184"/>
                  </a:lnTo>
                  <a:lnTo>
                    <a:pt x="1182" y="179"/>
                  </a:lnTo>
                  <a:lnTo>
                    <a:pt x="1198" y="148"/>
                  </a:lnTo>
                  <a:lnTo>
                    <a:pt x="1165" y="148"/>
                  </a:lnTo>
                  <a:lnTo>
                    <a:pt x="1123" y="67"/>
                  </a:lnTo>
                  <a:close/>
                  <a:moveTo>
                    <a:pt x="1266" y="3"/>
                  </a:moveTo>
                  <a:lnTo>
                    <a:pt x="1245" y="3"/>
                  </a:lnTo>
                  <a:lnTo>
                    <a:pt x="1243" y="4"/>
                  </a:lnTo>
                  <a:lnTo>
                    <a:pt x="1241" y="5"/>
                  </a:lnTo>
                  <a:lnTo>
                    <a:pt x="1240" y="6"/>
                  </a:lnTo>
                  <a:lnTo>
                    <a:pt x="1239" y="7"/>
                  </a:lnTo>
                  <a:lnTo>
                    <a:pt x="1238" y="8"/>
                  </a:lnTo>
                  <a:lnTo>
                    <a:pt x="1165" y="148"/>
                  </a:lnTo>
                  <a:lnTo>
                    <a:pt x="1198" y="148"/>
                  </a:lnTo>
                  <a:lnTo>
                    <a:pt x="1239" y="67"/>
                  </a:lnTo>
                  <a:lnTo>
                    <a:pt x="1272" y="67"/>
                  </a:lnTo>
                  <a:lnTo>
                    <a:pt x="1272" y="8"/>
                  </a:lnTo>
                  <a:lnTo>
                    <a:pt x="1271" y="7"/>
                  </a:lnTo>
                  <a:lnTo>
                    <a:pt x="1270" y="5"/>
                  </a:lnTo>
                  <a:lnTo>
                    <a:pt x="1268" y="4"/>
                  </a:lnTo>
                  <a:lnTo>
                    <a:pt x="1266" y="3"/>
                  </a:lnTo>
                  <a:close/>
                  <a:moveTo>
                    <a:pt x="1501" y="3"/>
                  </a:moveTo>
                  <a:lnTo>
                    <a:pt x="1354" y="3"/>
                  </a:lnTo>
                  <a:lnTo>
                    <a:pt x="1353" y="4"/>
                  </a:lnTo>
                  <a:lnTo>
                    <a:pt x="1350" y="7"/>
                  </a:lnTo>
                  <a:lnTo>
                    <a:pt x="1349" y="9"/>
                  </a:lnTo>
                  <a:lnTo>
                    <a:pt x="1349" y="238"/>
                  </a:lnTo>
                  <a:lnTo>
                    <a:pt x="1350" y="240"/>
                  </a:lnTo>
                  <a:lnTo>
                    <a:pt x="1351" y="242"/>
                  </a:lnTo>
                  <a:lnTo>
                    <a:pt x="1353" y="243"/>
                  </a:lnTo>
                  <a:lnTo>
                    <a:pt x="1354" y="244"/>
                  </a:lnTo>
                  <a:lnTo>
                    <a:pt x="1504" y="244"/>
                  </a:lnTo>
                  <a:lnTo>
                    <a:pt x="1506" y="243"/>
                  </a:lnTo>
                  <a:lnTo>
                    <a:pt x="1509" y="240"/>
                  </a:lnTo>
                  <a:lnTo>
                    <a:pt x="1510" y="238"/>
                  </a:lnTo>
                  <a:lnTo>
                    <a:pt x="1510" y="220"/>
                  </a:lnTo>
                  <a:lnTo>
                    <a:pt x="1509" y="218"/>
                  </a:lnTo>
                  <a:lnTo>
                    <a:pt x="1506" y="215"/>
                  </a:lnTo>
                  <a:lnTo>
                    <a:pt x="1504" y="215"/>
                  </a:lnTo>
                  <a:lnTo>
                    <a:pt x="1382" y="215"/>
                  </a:lnTo>
                  <a:lnTo>
                    <a:pt x="1382" y="137"/>
                  </a:lnTo>
                  <a:lnTo>
                    <a:pt x="1494" y="137"/>
                  </a:lnTo>
                  <a:lnTo>
                    <a:pt x="1496" y="136"/>
                  </a:lnTo>
                  <a:lnTo>
                    <a:pt x="1499" y="133"/>
                  </a:lnTo>
                  <a:lnTo>
                    <a:pt x="1499" y="131"/>
                  </a:lnTo>
                  <a:lnTo>
                    <a:pt x="1499" y="113"/>
                  </a:lnTo>
                  <a:lnTo>
                    <a:pt x="1499" y="111"/>
                  </a:lnTo>
                  <a:lnTo>
                    <a:pt x="1497" y="110"/>
                  </a:lnTo>
                  <a:lnTo>
                    <a:pt x="1496" y="108"/>
                  </a:lnTo>
                  <a:lnTo>
                    <a:pt x="1494" y="108"/>
                  </a:lnTo>
                  <a:lnTo>
                    <a:pt x="1382" y="108"/>
                  </a:lnTo>
                  <a:lnTo>
                    <a:pt x="1382" y="32"/>
                  </a:lnTo>
                  <a:lnTo>
                    <a:pt x="1502" y="32"/>
                  </a:lnTo>
                  <a:lnTo>
                    <a:pt x="1503" y="32"/>
                  </a:lnTo>
                  <a:lnTo>
                    <a:pt x="1505" y="30"/>
                  </a:lnTo>
                  <a:lnTo>
                    <a:pt x="1506" y="29"/>
                  </a:lnTo>
                  <a:lnTo>
                    <a:pt x="1507" y="27"/>
                  </a:lnTo>
                  <a:lnTo>
                    <a:pt x="1507" y="9"/>
                  </a:lnTo>
                  <a:lnTo>
                    <a:pt x="1506" y="7"/>
                  </a:lnTo>
                  <a:lnTo>
                    <a:pt x="1505" y="5"/>
                  </a:lnTo>
                  <a:lnTo>
                    <a:pt x="1503" y="4"/>
                  </a:lnTo>
                  <a:lnTo>
                    <a:pt x="1501" y="3"/>
                  </a:lnTo>
                  <a:close/>
                  <a:moveTo>
                    <a:pt x="1603" y="3"/>
                  </a:moveTo>
                  <a:lnTo>
                    <a:pt x="1581" y="3"/>
                  </a:lnTo>
                  <a:lnTo>
                    <a:pt x="1579" y="4"/>
                  </a:lnTo>
                  <a:lnTo>
                    <a:pt x="1576" y="7"/>
                  </a:lnTo>
                  <a:lnTo>
                    <a:pt x="1575" y="9"/>
                  </a:lnTo>
                  <a:lnTo>
                    <a:pt x="1575" y="238"/>
                  </a:lnTo>
                  <a:lnTo>
                    <a:pt x="1576" y="240"/>
                  </a:lnTo>
                  <a:lnTo>
                    <a:pt x="1577" y="242"/>
                  </a:lnTo>
                  <a:lnTo>
                    <a:pt x="1579" y="243"/>
                  </a:lnTo>
                  <a:lnTo>
                    <a:pt x="1581" y="244"/>
                  </a:lnTo>
                  <a:lnTo>
                    <a:pt x="1602" y="244"/>
                  </a:lnTo>
                  <a:lnTo>
                    <a:pt x="1604" y="243"/>
                  </a:lnTo>
                  <a:lnTo>
                    <a:pt x="1605" y="242"/>
                  </a:lnTo>
                  <a:lnTo>
                    <a:pt x="1607" y="240"/>
                  </a:lnTo>
                  <a:lnTo>
                    <a:pt x="1608" y="238"/>
                  </a:lnTo>
                  <a:lnTo>
                    <a:pt x="1608" y="65"/>
                  </a:lnTo>
                  <a:lnTo>
                    <a:pt x="1645" y="65"/>
                  </a:lnTo>
                  <a:lnTo>
                    <a:pt x="1607" y="8"/>
                  </a:lnTo>
                  <a:lnTo>
                    <a:pt x="1606" y="5"/>
                  </a:lnTo>
                  <a:lnTo>
                    <a:pt x="1603" y="3"/>
                  </a:lnTo>
                  <a:close/>
                  <a:moveTo>
                    <a:pt x="1645" y="65"/>
                  </a:moveTo>
                  <a:lnTo>
                    <a:pt x="1608" y="65"/>
                  </a:lnTo>
                  <a:lnTo>
                    <a:pt x="1722" y="239"/>
                  </a:lnTo>
                  <a:lnTo>
                    <a:pt x="1724" y="242"/>
                  </a:lnTo>
                  <a:lnTo>
                    <a:pt x="1726" y="244"/>
                  </a:lnTo>
                  <a:lnTo>
                    <a:pt x="1749" y="244"/>
                  </a:lnTo>
                  <a:lnTo>
                    <a:pt x="1751" y="243"/>
                  </a:lnTo>
                  <a:lnTo>
                    <a:pt x="1752" y="242"/>
                  </a:lnTo>
                  <a:lnTo>
                    <a:pt x="1754" y="240"/>
                  </a:lnTo>
                  <a:lnTo>
                    <a:pt x="1754" y="238"/>
                  </a:lnTo>
                  <a:lnTo>
                    <a:pt x="1754" y="183"/>
                  </a:lnTo>
                  <a:lnTo>
                    <a:pt x="1722" y="183"/>
                  </a:lnTo>
                  <a:lnTo>
                    <a:pt x="1645" y="65"/>
                  </a:lnTo>
                  <a:close/>
                  <a:moveTo>
                    <a:pt x="1749" y="3"/>
                  </a:moveTo>
                  <a:lnTo>
                    <a:pt x="1727" y="3"/>
                  </a:lnTo>
                  <a:lnTo>
                    <a:pt x="1725" y="4"/>
                  </a:lnTo>
                  <a:lnTo>
                    <a:pt x="1722" y="7"/>
                  </a:lnTo>
                  <a:lnTo>
                    <a:pt x="1722" y="9"/>
                  </a:lnTo>
                  <a:lnTo>
                    <a:pt x="1722" y="183"/>
                  </a:lnTo>
                  <a:lnTo>
                    <a:pt x="1754" y="183"/>
                  </a:lnTo>
                  <a:lnTo>
                    <a:pt x="1754" y="9"/>
                  </a:lnTo>
                  <a:lnTo>
                    <a:pt x="1754" y="7"/>
                  </a:lnTo>
                  <a:lnTo>
                    <a:pt x="1752" y="5"/>
                  </a:lnTo>
                  <a:lnTo>
                    <a:pt x="1751" y="4"/>
                  </a:lnTo>
                  <a:lnTo>
                    <a:pt x="1749" y="3"/>
                  </a:lnTo>
                  <a:close/>
                  <a:moveTo>
                    <a:pt x="1918" y="34"/>
                  </a:moveTo>
                  <a:lnTo>
                    <a:pt x="1884" y="34"/>
                  </a:lnTo>
                  <a:lnTo>
                    <a:pt x="1884" y="238"/>
                  </a:lnTo>
                  <a:lnTo>
                    <a:pt x="1885" y="240"/>
                  </a:lnTo>
                  <a:lnTo>
                    <a:pt x="1886" y="242"/>
                  </a:lnTo>
                  <a:lnTo>
                    <a:pt x="1888" y="243"/>
                  </a:lnTo>
                  <a:lnTo>
                    <a:pt x="1890" y="244"/>
                  </a:lnTo>
                  <a:lnTo>
                    <a:pt x="1912" y="244"/>
                  </a:lnTo>
                  <a:lnTo>
                    <a:pt x="1914" y="243"/>
                  </a:lnTo>
                  <a:lnTo>
                    <a:pt x="1916" y="242"/>
                  </a:lnTo>
                  <a:lnTo>
                    <a:pt x="1918" y="240"/>
                  </a:lnTo>
                  <a:lnTo>
                    <a:pt x="1918" y="238"/>
                  </a:lnTo>
                  <a:lnTo>
                    <a:pt x="1918" y="34"/>
                  </a:lnTo>
                  <a:close/>
                  <a:moveTo>
                    <a:pt x="1987" y="3"/>
                  </a:moveTo>
                  <a:lnTo>
                    <a:pt x="1816" y="3"/>
                  </a:lnTo>
                  <a:lnTo>
                    <a:pt x="1814" y="4"/>
                  </a:lnTo>
                  <a:lnTo>
                    <a:pt x="1812" y="5"/>
                  </a:lnTo>
                  <a:lnTo>
                    <a:pt x="1811" y="7"/>
                  </a:lnTo>
                  <a:lnTo>
                    <a:pt x="1810" y="9"/>
                  </a:lnTo>
                  <a:lnTo>
                    <a:pt x="1810" y="28"/>
                  </a:lnTo>
                  <a:lnTo>
                    <a:pt x="1811" y="30"/>
                  </a:lnTo>
                  <a:lnTo>
                    <a:pt x="1812" y="32"/>
                  </a:lnTo>
                  <a:lnTo>
                    <a:pt x="1814" y="33"/>
                  </a:lnTo>
                  <a:lnTo>
                    <a:pt x="1816" y="34"/>
                  </a:lnTo>
                  <a:lnTo>
                    <a:pt x="1986" y="34"/>
                  </a:lnTo>
                  <a:lnTo>
                    <a:pt x="1988" y="33"/>
                  </a:lnTo>
                  <a:lnTo>
                    <a:pt x="1990" y="32"/>
                  </a:lnTo>
                  <a:lnTo>
                    <a:pt x="1992" y="30"/>
                  </a:lnTo>
                  <a:lnTo>
                    <a:pt x="1992" y="28"/>
                  </a:lnTo>
                  <a:lnTo>
                    <a:pt x="1992" y="9"/>
                  </a:lnTo>
                  <a:lnTo>
                    <a:pt x="1992" y="7"/>
                  </a:lnTo>
                  <a:lnTo>
                    <a:pt x="1990" y="5"/>
                  </a:lnTo>
                  <a:lnTo>
                    <a:pt x="1989" y="4"/>
                  </a:lnTo>
                  <a:lnTo>
                    <a:pt x="1987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80AE0DA-E367-45B8-9292-D3D911A3D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" y="2543"/>
              <a:ext cx="2891" cy="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>
              <a:extLst>
                <a:ext uri="{FF2B5EF4-FFF2-40B4-BE49-F238E27FC236}">
                  <a16:creationId xmlns:a16="http://schemas.microsoft.com/office/drawing/2014/main" id="{34E92454-29DA-4465-A34F-160C72F2A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8" y="11296"/>
              <a:ext cx="3330" cy="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AutoShape 2">
              <a:extLst>
                <a:ext uri="{FF2B5EF4-FFF2-40B4-BE49-F238E27FC236}">
                  <a16:creationId xmlns:a16="http://schemas.microsoft.com/office/drawing/2014/main" id="{89AEEE2E-2032-40AB-85C5-A8970B6A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8" y="15776"/>
              <a:ext cx="1245" cy="204"/>
            </a:xfrm>
            <a:custGeom>
              <a:avLst/>
              <a:gdLst>
                <a:gd name="T0" fmla="+- 0 2994 2819"/>
                <a:gd name="T1" fmla="*/ T0 w 1245"/>
                <a:gd name="T2" fmla="+- 0 15777 15777"/>
                <a:gd name="T3" fmla="*/ 15777 h 204"/>
                <a:gd name="T4" fmla="+- 0 2847 2819"/>
                <a:gd name="T5" fmla="*/ T4 w 1245"/>
                <a:gd name="T6" fmla="+- 0 15777 15777"/>
                <a:gd name="T7" fmla="*/ 15777 h 204"/>
                <a:gd name="T8" fmla="+- 0 2837 2819"/>
                <a:gd name="T9" fmla="*/ T8 w 1245"/>
                <a:gd name="T10" fmla="+- 0 15781 15777"/>
                <a:gd name="T11" fmla="*/ 15781 h 204"/>
                <a:gd name="T12" fmla="+- 0 2822 2819"/>
                <a:gd name="T13" fmla="*/ T12 w 1245"/>
                <a:gd name="T14" fmla="+- 0 15796 15777"/>
                <a:gd name="T15" fmla="*/ 15796 h 204"/>
                <a:gd name="T16" fmla="+- 0 2819 2819"/>
                <a:gd name="T17" fmla="*/ T16 w 1245"/>
                <a:gd name="T18" fmla="+- 0 15805 15777"/>
                <a:gd name="T19" fmla="*/ 15805 h 204"/>
                <a:gd name="T20" fmla="+- 0 2819 2819"/>
                <a:gd name="T21" fmla="*/ T20 w 1245"/>
                <a:gd name="T22" fmla="+- 0 15952 15777"/>
                <a:gd name="T23" fmla="*/ 15952 h 204"/>
                <a:gd name="T24" fmla="+- 0 2822 2819"/>
                <a:gd name="T25" fmla="*/ T24 w 1245"/>
                <a:gd name="T26" fmla="+- 0 15961 15777"/>
                <a:gd name="T27" fmla="*/ 15961 h 204"/>
                <a:gd name="T28" fmla="+- 0 2829 2819"/>
                <a:gd name="T29" fmla="*/ T28 w 1245"/>
                <a:gd name="T30" fmla="+- 0 15969 15777"/>
                <a:gd name="T31" fmla="*/ 15969 h 204"/>
                <a:gd name="T32" fmla="+- 0 2837 2819"/>
                <a:gd name="T33" fmla="*/ T32 w 1245"/>
                <a:gd name="T34" fmla="+- 0 15976 15777"/>
                <a:gd name="T35" fmla="*/ 15976 h 204"/>
                <a:gd name="T36" fmla="+- 0 2847 2819"/>
                <a:gd name="T37" fmla="*/ T36 w 1245"/>
                <a:gd name="T38" fmla="+- 0 15980 15777"/>
                <a:gd name="T39" fmla="*/ 15980 h 204"/>
                <a:gd name="T40" fmla="+- 0 2994 2819"/>
                <a:gd name="T41" fmla="*/ T40 w 1245"/>
                <a:gd name="T42" fmla="+- 0 15980 15777"/>
                <a:gd name="T43" fmla="*/ 15980 h 204"/>
                <a:gd name="T44" fmla="+- 0 3004 2819"/>
                <a:gd name="T45" fmla="*/ T44 w 1245"/>
                <a:gd name="T46" fmla="+- 0 15976 15777"/>
                <a:gd name="T47" fmla="*/ 15976 h 204"/>
                <a:gd name="T48" fmla="+- 0 3012 2819"/>
                <a:gd name="T49" fmla="*/ T48 w 1245"/>
                <a:gd name="T50" fmla="+- 0 15969 15777"/>
                <a:gd name="T51" fmla="*/ 15969 h 204"/>
                <a:gd name="T52" fmla="+- 0 3020 2819"/>
                <a:gd name="T53" fmla="*/ T52 w 1245"/>
                <a:gd name="T54" fmla="+- 0 15961 15777"/>
                <a:gd name="T55" fmla="*/ 15961 h 204"/>
                <a:gd name="T56" fmla="+- 0 3024 2819"/>
                <a:gd name="T57" fmla="*/ T56 w 1245"/>
                <a:gd name="T58" fmla="+- 0 15952 15777"/>
                <a:gd name="T59" fmla="*/ 15952 h 204"/>
                <a:gd name="T60" fmla="+- 0 3024 2819"/>
                <a:gd name="T61" fmla="*/ T60 w 1245"/>
                <a:gd name="T62" fmla="+- 0 15805 15777"/>
                <a:gd name="T63" fmla="*/ 15805 h 204"/>
                <a:gd name="T64" fmla="+- 0 3020 2819"/>
                <a:gd name="T65" fmla="*/ T64 w 1245"/>
                <a:gd name="T66" fmla="+- 0 15796 15777"/>
                <a:gd name="T67" fmla="*/ 15796 h 204"/>
                <a:gd name="T68" fmla="+- 0 3012 2819"/>
                <a:gd name="T69" fmla="*/ T68 w 1245"/>
                <a:gd name="T70" fmla="+- 0 15789 15777"/>
                <a:gd name="T71" fmla="*/ 15789 h 204"/>
                <a:gd name="T72" fmla="+- 0 3004 2819"/>
                <a:gd name="T73" fmla="*/ T72 w 1245"/>
                <a:gd name="T74" fmla="+- 0 15781 15777"/>
                <a:gd name="T75" fmla="*/ 15781 h 204"/>
                <a:gd name="T76" fmla="+- 0 2994 2819"/>
                <a:gd name="T77" fmla="*/ T76 w 1245"/>
                <a:gd name="T78" fmla="+- 0 15777 15777"/>
                <a:gd name="T79" fmla="*/ 15777 h 204"/>
                <a:gd name="T80" fmla="+- 0 3514 2819"/>
                <a:gd name="T81" fmla="*/ T80 w 1245"/>
                <a:gd name="T82" fmla="+- 0 15777 15777"/>
                <a:gd name="T83" fmla="*/ 15777 h 204"/>
                <a:gd name="T84" fmla="+- 0 3367 2819"/>
                <a:gd name="T85" fmla="*/ T84 w 1245"/>
                <a:gd name="T86" fmla="+- 0 15777 15777"/>
                <a:gd name="T87" fmla="*/ 15777 h 204"/>
                <a:gd name="T88" fmla="+- 0 3357 2819"/>
                <a:gd name="T89" fmla="*/ T88 w 1245"/>
                <a:gd name="T90" fmla="+- 0 15781 15777"/>
                <a:gd name="T91" fmla="*/ 15781 h 204"/>
                <a:gd name="T92" fmla="+- 0 3342 2819"/>
                <a:gd name="T93" fmla="*/ T92 w 1245"/>
                <a:gd name="T94" fmla="+- 0 15796 15777"/>
                <a:gd name="T95" fmla="*/ 15796 h 204"/>
                <a:gd name="T96" fmla="+- 0 3339 2819"/>
                <a:gd name="T97" fmla="*/ T96 w 1245"/>
                <a:gd name="T98" fmla="+- 0 15805 15777"/>
                <a:gd name="T99" fmla="*/ 15805 h 204"/>
                <a:gd name="T100" fmla="+- 0 3339 2819"/>
                <a:gd name="T101" fmla="*/ T100 w 1245"/>
                <a:gd name="T102" fmla="+- 0 15952 15777"/>
                <a:gd name="T103" fmla="*/ 15952 h 204"/>
                <a:gd name="T104" fmla="+- 0 3342 2819"/>
                <a:gd name="T105" fmla="*/ T104 w 1245"/>
                <a:gd name="T106" fmla="+- 0 15961 15777"/>
                <a:gd name="T107" fmla="*/ 15961 h 204"/>
                <a:gd name="T108" fmla="+- 0 3349 2819"/>
                <a:gd name="T109" fmla="*/ T108 w 1245"/>
                <a:gd name="T110" fmla="+- 0 15969 15777"/>
                <a:gd name="T111" fmla="*/ 15969 h 204"/>
                <a:gd name="T112" fmla="+- 0 3357 2819"/>
                <a:gd name="T113" fmla="*/ T112 w 1245"/>
                <a:gd name="T114" fmla="+- 0 15976 15777"/>
                <a:gd name="T115" fmla="*/ 15976 h 204"/>
                <a:gd name="T116" fmla="+- 0 3367 2819"/>
                <a:gd name="T117" fmla="*/ T116 w 1245"/>
                <a:gd name="T118" fmla="+- 0 15980 15777"/>
                <a:gd name="T119" fmla="*/ 15980 h 204"/>
                <a:gd name="T120" fmla="+- 0 3514 2819"/>
                <a:gd name="T121" fmla="*/ T120 w 1245"/>
                <a:gd name="T122" fmla="+- 0 15980 15777"/>
                <a:gd name="T123" fmla="*/ 15980 h 204"/>
                <a:gd name="T124" fmla="+- 0 3524 2819"/>
                <a:gd name="T125" fmla="*/ T124 w 1245"/>
                <a:gd name="T126" fmla="+- 0 15976 15777"/>
                <a:gd name="T127" fmla="*/ 15976 h 204"/>
                <a:gd name="T128" fmla="+- 0 3532 2819"/>
                <a:gd name="T129" fmla="*/ T128 w 1245"/>
                <a:gd name="T130" fmla="+- 0 15969 15777"/>
                <a:gd name="T131" fmla="*/ 15969 h 204"/>
                <a:gd name="T132" fmla="+- 0 3540 2819"/>
                <a:gd name="T133" fmla="*/ T132 w 1245"/>
                <a:gd name="T134" fmla="+- 0 15961 15777"/>
                <a:gd name="T135" fmla="*/ 15961 h 204"/>
                <a:gd name="T136" fmla="+- 0 3544 2819"/>
                <a:gd name="T137" fmla="*/ T136 w 1245"/>
                <a:gd name="T138" fmla="+- 0 15952 15777"/>
                <a:gd name="T139" fmla="*/ 15952 h 204"/>
                <a:gd name="T140" fmla="+- 0 3544 2819"/>
                <a:gd name="T141" fmla="*/ T140 w 1245"/>
                <a:gd name="T142" fmla="+- 0 15805 15777"/>
                <a:gd name="T143" fmla="*/ 15805 h 204"/>
                <a:gd name="T144" fmla="+- 0 3540 2819"/>
                <a:gd name="T145" fmla="*/ T144 w 1245"/>
                <a:gd name="T146" fmla="+- 0 15796 15777"/>
                <a:gd name="T147" fmla="*/ 15796 h 204"/>
                <a:gd name="T148" fmla="+- 0 3532 2819"/>
                <a:gd name="T149" fmla="*/ T148 w 1245"/>
                <a:gd name="T150" fmla="+- 0 15789 15777"/>
                <a:gd name="T151" fmla="*/ 15789 h 204"/>
                <a:gd name="T152" fmla="+- 0 3524 2819"/>
                <a:gd name="T153" fmla="*/ T152 w 1245"/>
                <a:gd name="T154" fmla="+- 0 15781 15777"/>
                <a:gd name="T155" fmla="*/ 15781 h 204"/>
                <a:gd name="T156" fmla="+- 0 3514 2819"/>
                <a:gd name="T157" fmla="*/ T156 w 1245"/>
                <a:gd name="T158" fmla="+- 0 15777 15777"/>
                <a:gd name="T159" fmla="*/ 15777 h 204"/>
                <a:gd name="T160" fmla="+- 0 4034 2819"/>
                <a:gd name="T161" fmla="*/ T160 w 1245"/>
                <a:gd name="T162" fmla="+- 0 15777 15777"/>
                <a:gd name="T163" fmla="*/ 15777 h 204"/>
                <a:gd name="T164" fmla="+- 0 3887 2819"/>
                <a:gd name="T165" fmla="*/ T164 w 1245"/>
                <a:gd name="T166" fmla="+- 0 15777 15777"/>
                <a:gd name="T167" fmla="*/ 15777 h 204"/>
                <a:gd name="T168" fmla="+- 0 3877 2819"/>
                <a:gd name="T169" fmla="*/ T168 w 1245"/>
                <a:gd name="T170" fmla="+- 0 15781 15777"/>
                <a:gd name="T171" fmla="*/ 15781 h 204"/>
                <a:gd name="T172" fmla="+- 0 3862 2819"/>
                <a:gd name="T173" fmla="*/ T172 w 1245"/>
                <a:gd name="T174" fmla="+- 0 15796 15777"/>
                <a:gd name="T175" fmla="*/ 15796 h 204"/>
                <a:gd name="T176" fmla="+- 0 3859 2819"/>
                <a:gd name="T177" fmla="*/ T176 w 1245"/>
                <a:gd name="T178" fmla="+- 0 15805 15777"/>
                <a:gd name="T179" fmla="*/ 15805 h 204"/>
                <a:gd name="T180" fmla="+- 0 3859 2819"/>
                <a:gd name="T181" fmla="*/ T180 w 1245"/>
                <a:gd name="T182" fmla="+- 0 15952 15777"/>
                <a:gd name="T183" fmla="*/ 15952 h 204"/>
                <a:gd name="T184" fmla="+- 0 3862 2819"/>
                <a:gd name="T185" fmla="*/ T184 w 1245"/>
                <a:gd name="T186" fmla="+- 0 15961 15777"/>
                <a:gd name="T187" fmla="*/ 15961 h 204"/>
                <a:gd name="T188" fmla="+- 0 3869 2819"/>
                <a:gd name="T189" fmla="*/ T188 w 1245"/>
                <a:gd name="T190" fmla="+- 0 15969 15777"/>
                <a:gd name="T191" fmla="*/ 15969 h 204"/>
                <a:gd name="T192" fmla="+- 0 3877 2819"/>
                <a:gd name="T193" fmla="*/ T192 w 1245"/>
                <a:gd name="T194" fmla="+- 0 15976 15777"/>
                <a:gd name="T195" fmla="*/ 15976 h 204"/>
                <a:gd name="T196" fmla="+- 0 3887 2819"/>
                <a:gd name="T197" fmla="*/ T196 w 1245"/>
                <a:gd name="T198" fmla="+- 0 15980 15777"/>
                <a:gd name="T199" fmla="*/ 15980 h 204"/>
                <a:gd name="T200" fmla="+- 0 4034 2819"/>
                <a:gd name="T201" fmla="*/ T200 w 1245"/>
                <a:gd name="T202" fmla="+- 0 15980 15777"/>
                <a:gd name="T203" fmla="*/ 15980 h 204"/>
                <a:gd name="T204" fmla="+- 0 4044 2819"/>
                <a:gd name="T205" fmla="*/ T204 w 1245"/>
                <a:gd name="T206" fmla="+- 0 15976 15777"/>
                <a:gd name="T207" fmla="*/ 15976 h 204"/>
                <a:gd name="T208" fmla="+- 0 4052 2819"/>
                <a:gd name="T209" fmla="*/ T208 w 1245"/>
                <a:gd name="T210" fmla="+- 0 15969 15777"/>
                <a:gd name="T211" fmla="*/ 15969 h 204"/>
                <a:gd name="T212" fmla="+- 0 4060 2819"/>
                <a:gd name="T213" fmla="*/ T212 w 1245"/>
                <a:gd name="T214" fmla="+- 0 15961 15777"/>
                <a:gd name="T215" fmla="*/ 15961 h 204"/>
                <a:gd name="T216" fmla="+- 0 4064 2819"/>
                <a:gd name="T217" fmla="*/ T216 w 1245"/>
                <a:gd name="T218" fmla="+- 0 15952 15777"/>
                <a:gd name="T219" fmla="*/ 15952 h 204"/>
                <a:gd name="T220" fmla="+- 0 4064 2819"/>
                <a:gd name="T221" fmla="*/ T220 w 1245"/>
                <a:gd name="T222" fmla="+- 0 15805 15777"/>
                <a:gd name="T223" fmla="*/ 15805 h 204"/>
                <a:gd name="T224" fmla="+- 0 4060 2819"/>
                <a:gd name="T225" fmla="*/ T224 w 1245"/>
                <a:gd name="T226" fmla="+- 0 15796 15777"/>
                <a:gd name="T227" fmla="*/ 15796 h 204"/>
                <a:gd name="T228" fmla="+- 0 4052 2819"/>
                <a:gd name="T229" fmla="*/ T228 w 1245"/>
                <a:gd name="T230" fmla="+- 0 15789 15777"/>
                <a:gd name="T231" fmla="*/ 15789 h 204"/>
                <a:gd name="T232" fmla="+- 0 4044 2819"/>
                <a:gd name="T233" fmla="*/ T232 w 1245"/>
                <a:gd name="T234" fmla="+- 0 15781 15777"/>
                <a:gd name="T235" fmla="*/ 15781 h 204"/>
                <a:gd name="T236" fmla="+- 0 4034 2819"/>
                <a:gd name="T237" fmla="*/ T236 w 1245"/>
                <a:gd name="T238" fmla="+- 0 15777 15777"/>
                <a:gd name="T239" fmla="*/ 15777 h 20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1245" h="204">
                  <a:moveTo>
                    <a:pt x="175" y="0"/>
                  </a:moveTo>
                  <a:lnTo>
                    <a:pt x="28" y="0"/>
                  </a:lnTo>
                  <a:lnTo>
                    <a:pt x="18" y="4"/>
                  </a:lnTo>
                  <a:lnTo>
                    <a:pt x="3" y="19"/>
                  </a:lnTo>
                  <a:lnTo>
                    <a:pt x="0" y="28"/>
                  </a:lnTo>
                  <a:lnTo>
                    <a:pt x="0" y="175"/>
                  </a:lnTo>
                  <a:lnTo>
                    <a:pt x="3" y="184"/>
                  </a:lnTo>
                  <a:lnTo>
                    <a:pt x="10" y="192"/>
                  </a:lnTo>
                  <a:lnTo>
                    <a:pt x="18" y="199"/>
                  </a:lnTo>
                  <a:lnTo>
                    <a:pt x="28" y="203"/>
                  </a:lnTo>
                  <a:lnTo>
                    <a:pt x="175" y="203"/>
                  </a:lnTo>
                  <a:lnTo>
                    <a:pt x="185" y="199"/>
                  </a:lnTo>
                  <a:lnTo>
                    <a:pt x="193" y="192"/>
                  </a:lnTo>
                  <a:lnTo>
                    <a:pt x="201" y="184"/>
                  </a:lnTo>
                  <a:lnTo>
                    <a:pt x="205" y="175"/>
                  </a:lnTo>
                  <a:lnTo>
                    <a:pt x="205" y="28"/>
                  </a:lnTo>
                  <a:lnTo>
                    <a:pt x="201" y="19"/>
                  </a:lnTo>
                  <a:lnTo>
                    <a:pt x="193" y="12"/>
                  </a:lnTo>
                  <a:lnTo>
                    <a:pt x="185" y="4"/>
                  </a:lnTo>
                  <a:lnTo>
                    <a:pt x="175" y="0"/>
                  </a:lnTo>
                  <a:close/>
                  <a:moveTo>
                    <a:pt x="695" y="0"/>
                  </a:moveTo>
                  <a:lnTo>
                    <a:pt x="548" y="0"/>
                  </a:lnTo>
                  <a:lnTo>
                    <a:pt x="538" y="4"/>
                  </a:lnTo>
                  <a:lnTo>
                    <a:pt x="523" y="19"/>
                  </a:lnTo>
                  <a:lnTo>
                    <a:pt x="520" y="28"/>
                  </a:lnTo>
                  <a:lnTo>
                    <a:pt x="520" y="175"/>
                  </a:lnTo>
                  <a:lnTo>
                    <a:pt x="523" y="184"/>
                  </a:lnTo>
                  <a:lnTo>
                    <a:pt x="530" y="192"/>
                  </a:lnTo>
                  <a:lnTo>
                    <a:pt x="538" y="199"/>
                  </a:lnTo>
                  <a:lnTo>
                    <a:pt x="548" y="203"/>
                  </a:lnTo>
                  <a:lnTo>
                    <a:pt x="695" y="203"/>
                  </a:lnTo>
                  <a:lnTo>
                    <a:pt x="705" y="199"/>
                  </a:lnTo>
                  <a:lnTo>
                    <a:pt x="713" y="192"/>
                  </a:lnTo>
                  <a:lnTo>
                    <a:pt x="721" y="184"/>
                  </a:lnTo>
                  <a:lnTo>
                    <a:pt x="725" y="175"/>
                  </a:lnTo>
                  <a:lnTo>
                    <a:pt x="725" y="28"/>
                  </a:lnTo>
                  <a:lnTo>
                    <a:pt x="721" y="19"/>
                  </a:lnTo>
                  <a:lnTo>
                    <a:pt x="713" y="12"/>
                  </a:lnTo>
                  <a:lnTo>
                    <a:pt x="705" y="4"/>
                  </a:lnTo>
                  <a:lnTo>
                    <a:pt x="695" y="0"/>
                  </a:lnTo>
                  <a:close/>
                  <a:moveTo>
                    <a:pt x="1215" y="0"/>
                  </a:moveTo>
                  <a:lnTo>
                    <a:pt x="1068" y="0"/>
                  </a:lnTo>
                  <a:lnTo>
                    <a:pt x="1058" y="4"/>
                  </a:lnTo>
                  <a:lnTo>
                    <a:pt x="1043" y="19"/>
                  </a:lnTo>
                  <a:lnTo>
                    <a:pt x="1040" y="28"/>
                  </a:lnTo>
                  <a:lnTo>
                    <a:pt x="1040" y="175"/>
                  </a:lnTo>
                  <a:lnTo>
                    <a:pt x="1043" y="184"/>
                  </a:lnTo>
                  <a:lnTo>
                    <a:pt x="1050" y="192"/>
                  </a:lnTo>
                  <a:lnTo>
                    <a:pt x="1058" y="199"/>
                  </a:lnTo>
                  <a:lnTo>
                    <a:pt x="1068" y="203"/>
                  </a:lnTo>
                  <a:lnTo>
                    <a:pt x="1215" y="203"/>
                  </a:lnTo>
                  <a:lnTo>
                    <a:pt x="1225" y="199"/>
                  </a:lnTo>
                  <a:lnTo>
                    <a:pt x="1233" y="192"/>
                  </a:lnTo>
                  <a:lnTo>
                    <a:pt x="1241" y="184"/>
                  </a:lnTo>
                  <a:lnTo>
                    <a:pt x="1245" y="175"/>
                  </a:lnTo>
                  <a:lnTo>
                    <a:pt x="1245" y="28"/>
                  </a:lnTo>
                  <a:lnTo>
                    <a:pt x="1241" y="19"/>
                  </a:lnTo>
                  <a:lnTo>
                    <a:pt x="1233" y="12"/>
                  </a:lnTo>
                  <a:lnTo>
                    <a:pt x="1225" y="4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</p:grpSp>
    </p:spTree>
    <p:extLst>
      <p:ext uri="{BB962C8B-B14F-4D97-AF65-F5344CB8AC3E}">
        <p14:creationId xmlns:p14="http://schemas.microsoft.com/office/powerpoint/2010/main" val="2118631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7ADB6-AB9B-6E4A-A9CF-8277C3DD4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700" dirty="0">
                <a:solidFill>
                  <a:schemeClr val="bg1"/>
                </a:solidFill>
              </a:rPr>
              <a:t>Training process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F73F70-A161-4E41-85BC-B0EE069B9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8927545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4125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7ADB6-AB9B-6E4A-A9CF-8277C3DD4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700" dirty="0">
                <a:solidFill>
                  <a:schemeClr val="bg1"/>
                </a:solidFill>
              </a:rPr>
              <a:t>Training process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F73F70-A161-4E41-85BC-B0EE069B9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814725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8605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7ADB6-AB9B-6E4A-A9CF-8277C3DD4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700" dirty="0">
                <a:solidFill>
                  <a:schemeClr val="bg1"/>
                </a:solidFill>
              </a:rPr>
              <a:t>Training process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F73F70-A161-4E41-85BC-B0EE069B9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624726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4905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2874" y="23560"/>
            <a:ext cx="7806414" cy="685273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61" dirty="0"/>
              <a:t>Why</a:t>
            </a:r>
            <a:r>
              <a:rPr spc="-9" dirty="0"/>
              <a:t> </a:t>
            </a:r>
            <a:r>
              <a:rPr spc="173" dirty="0"/>
              <a:t>not</a:t>
            </a:r>
            <a:r>
              <a:rPr spc="-6" dirty="0"/>
              <a:t> </a:t>
            </a:r>
            <a:r>
              <a:rPr spc="58" dirty="0"/>
              <a:t>use</a:t>
            </a:r>
            <a:r>
              <a:rPr spc="-6" dirty="0"/>
              <a:t> </a:t>
            </a:r>
            <a:r>
              <a:rPr spc="-42" dirty="0"/>
              <a:t>FC</a:t>
            </a:r>
            <a:r>
              <a:rPr spc="-6" dirty="0"/>
              <a:t> </a:t>
            </a:r>
            <a:r>
              <a:rPr spc="146" dirty="0"/>
              <a:t>for</a:t>
            </a:r>
            <a:r>
              <a:rPr spc="-6" dirty="0"/>
              <a:t> </a:t>
            </a:r>
            <a:r>
              <a:rPr spc="76" dirty="0"/>
              <a:t>images?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83402" y="1761526"/>
            <a:ext cx="201389" cy="4188347"/>
            <a:chOff x="8876923" y="2904886"/>
            <a:chExt cx="332105" cy="6906895"/>
          </a:xfrm>
        </p:grpSpPr>
        <p:sp>
          <p:nvSpPr>
            <p:cNvPr id="4" name="object 4"/>
            <p:cNvSpPr/>
            <p:nvPr/>
          </p:nvSpPr>
          <p:spPr>
            <a:xfrm>
              <a:off x="8887394" y="2915357"/>
              <a:ext cx="311150" cy="6885940"/>
            </a:xfrm>
            <a:custGeom>
              <a:avLst/>
              <a:gdLst/>
              <a:ahLst/>
              <a:cxnLst/>
              <a:rect l="l" t="t" r="r" b="b"/>
              <a:pathLst>
                <a:path w="311150" h="6885940">
                  <a:moveTo>
                    <a:pt x="310598" y="0"/>
                  </a:moveTo>
                  <a:lnTo>
                    <a:pt x="0" y="0"/>
                  </a:lnTo>
                  <a:lnTo>
                    <a:pt x="0" y="6885592"/>
                  </a:lnTo>
                  <a:lnTo>
                    <a:pt x="310598" y="6885592"/>
                  </a:lnTo>
                  <a:lnTo>
                    <a:pt x="310598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8887394" y="2915357"/>
              <a:ext cx="311150" cy="6885940"/>
            </a:xfrm>
            <a:custGeom>
              <a:avLst/>
              <a:gdLst/>
              <a:ahLst/>
              <a:cxnLst/>
              <a:rect l="l" t="t" r="r" b="b"/>
              <a:pathLst>
                <a:path w="311150" h="6885940">
                  <a:moveTo>
                    <a:pt x="0" y="0"/>
                  </a:moveTo>
                  <a:lnTo>
                    <a:pt x="310598" y="0"/>
                  </a:lnTo>
                  <a:lnTo>
                    <a:pt x="310598" y="6885592"/>
                  </a:lnTo>
                  <a:lnTo>
                    <a:pt x="0" y="688559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41374" y="1355495"/>
            <a:ext cx="685415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Flatten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56824" y="1761526"/>
            <a:ext cx="986920" cy="4188347"/>
            <a:chOff x="11141796" y="2904886"/>
            <a:chExt cx="1627505" cy="6906895"/>
          </a:xfrm>
        </p:grpSpPr>
        <p:sp>
          <p:nvSpPr>
            <p:cNvPr id="8" name="object 8"/>
            <p:cNvSpPr/>
            <p:nvPr/>
          </p:nvSpPr>
          <p:spPr>
            <a:xfrm>
              <a:off x="11152267" y="2915357"/>
              <a:ext cx="1606550" cy="6885940"/>
            </a:xfrm>
            <a:custGeom>
              <a:avLst/>
              <a:gdLst/>
              <a:ahLst/>
              <a:cxnLst/>
              <a:rect l="l" t="t" r="r" b="b"/>
              <a:pathLst>
                <a:path w="1606550" h="6885940">
                  <a:moveTo>
                    <a:pt x="1606472" y="0"/>
                  </a:moveTo>
                  <a:lnTo>
                    <a:pt x="0" y="0"/>
                  </a:lnTo>
                  <a:lnTo>
                    <a:pt x="0" y="6885592"/>
                  </a:lnTo>
                  <a:lnTo>
                    <a:pt x="1606472" y="6885592"/>
                  </a:lnTo>
                  <a:lnTo>
                    <a:pt x="1606472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1152267" y="2915357"/>
              <a:ext cx="1606550" cy="6885940"/>
            </a:xfrm>
            <a:custGeom>
              <a:avLst/>
              <a:gdLst/>
              <a:ahLst/>
              <a:cxnLst/>
              <a:rect l="l" t="t" r="r" b="b"/>
              <a:pathLst>
                <a:path w="1606550" h="6885940">
                  <a:moveTo>
                    <a:pt x="0" y="0"/>
                  </a:moveTo>
                  <a:lnTo>
                    <a:pt x="1606472" y="0"/>
                  </a:lnTo>
                  <a:lnTo>
                    <a:pt x="1606472" y="6885592"/>
                  </a:lnTo>
                  <a:lnTo>
                    <a:pt x="0" y="688559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877840" y="1355495"/>
            <a:ext cx="745100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36" dirty="0">
                <a:latin typeface="Arial"/>
                <a:cs typeface="Arial"/>
              </a:rPr>
              <a:t>Matmul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038161" y="3454257"/>
            <a:ext cx="167888" cy="1103595"/>
            <a:chOff x="14903891" y="5696325"/>
            <a:chExt cx="276860" cy="1819910"/>
          </a:xfrm>
        </p:grpSpPr>
        <p:sp>
          <p:nvSpPr>
            <p:cNvPr id="12" name="object 12"/>
            <p:cNvSpPr/>
            <p:nvPr/>
          </p:nvSpPr>
          <p:spPr>
            <a:xfrm>
              <a:off x="14914362" y="5706796"/>
              <a:ext cx="255904" cy="1798955"/>
            </a:xfrm>
            <a:custGeom>
              <a:avLst/>
              <a:gdLst/>
              <a:ahLst/>
              <a:cxnLst/>
              <a:rect l="l" t="t" r="r" b="b"/>
              <a:pathLst>
                <a:path w="255905" h="1798954">
                  <a:moveTo>
                    <a:pt x="255892" y="0"/>
                  </a:moveTo>
                  <a:lnTo>
                    <a:pt x="0" y="0"/>
                  </a:lnTo>
                  <a:lnTo>
                    <a:pt x="0" y="1798804"/>
                  </a:lnTo>
                  <a:lnTo>
                    <a:pt x="255892" y="1798804"/>
                  </a:lnTo>
                  <a:lnTo>
                    <a:pt x="255892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4914362" y="5706796"/>
              <a:ext cx="255904" cy="1798955"/>
            </a:xfrm>
            <a:custGeom>
              <a:avLst/>
              <a:gdLst/>
              <a:ahLst/>
              <a:cxnLst/>
              <a:rect l="l" t="t" r="r" b="b"/>
              <a:pathLst>
                <a:path w="255905" h="1798954">
                  <a:moveTo>
                    <a:pt x="0" y="0"/>
                  </a:moveTo>
                  <a:lnTo>
                    <a:pt x="255892" y="0"/>
                  </a:lnTo>
                  <a:lnTo>
                    <a:pt x="255892" y="1798804"/>
                  </a:lnTo>
                  <a:lnTo>
                    <a:pt x="0" y="179880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201277" y="3877744"/>
            <a:ext cx="1065474" cy="129767"/>
            <a:chOff x="6927512" y="6394687"/>
            <a:chExt cx="1757045" cy="213995"/>
          </a:xfrm>
        </p:grpSpPr>
        <p:sp>
          <p:nvSpPr>
            <p:cNvPr id="15" name="object 15"/>
            <p:cNvSpPr/>
            <p:nvPr/>
          </p:nvSpPr>
          <p:spPr>
            <a:xfrm>
              <a:off x="6927512" y="650149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20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8470777" y="63946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858242" y="3877744"/>
            <a:ext cx="1065474" cy="129767"/>
            <a:chOff x="12958118" y="6394687"/>
            <a:chExt cx="1757045" cy="213995"/>
          </a:xfrm>
        </p:grpSpPr>
        <p:sp>
          <p:nvSpPr>
            <p:cNvPr id="18" name="object 18"/>
            <p:cNvSpPr/>
            <p:nvPr/>
          </p:nvSpPr>
          <p:spPr>
            <a:xfrm>
              <a:off x="12958118" y="650149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19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4501380" y="63946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5637953" y="3877744"/>
            <a:ext cx="1065474" cy="129767"/>
            <a:chOff x="9296696" y="6394687"/>
            <a:chExt cx="1757045" cy="213995"/>
          </a:xfrm>
        </p:grpSpPr>
        <p:sp>
          <p:nvSpPr>
            <p:cNvPr id="21" name="object 21"/>
            <p:cNvSpPr/>
            <p:nvPr/>
          </p:nvSpPr>
          <p:spPr>
            <a:xfrm>
              <a:off x="9296696" y="650149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20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839962" y="63946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501079" y="1355495"/>
            <a:ext cx="1242218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Output</a:t>
            </a:r>
            <a:r>
              <a:rPr sz="1577" b="1" spc="-36" dirty="0">
                <a:latin typeface="Arial"/>
                <a:cs typeface="Arial"/>
              </a:rPr>
              <a:t> </a:t>
            </a:r>
            <a:r>
              <a:rPr sz="1577" b="1" spc="3" dirty="0">
                <a:latin typeface="Arial"/>
                <a:cs typeface="Arial"/>
              </a:rPr>
              <a:t>class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817640" y="2693996"/>
            <a:ext cx="2333491" cy="2182161"/>
            <a:chOff x="2996717" y="4442598"/>
            <a:chExt cx="3848100" cy="359854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1952" y="4447833"/>
              <a:ext cx="3837431" cy="358762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001952" y="4447834"/>
              <a:ext cx="3837940" cy="3587750"/>
            </a:xfrm>
            <a:custGeom>
              <a:avLst/>
              <a:gdLst/>
              <a:ahLst/>
              <a:cxnLst/>
              <a:rect l="l" t="t" r="r" b="b"/>
              <a:pathLst>
                <a:path w="3837940" h="3587750">
                  <a:moveTo>
                    <a:pt x="0" y="0"/>
                  </a:moveTo>
                  <a:lnTo>
                    <a:pt x="0" y="3587587"/>
                  </a:lnTo>
                  <a:lnTo>
                    <a:pt x="3837579" y="3587587"/>
                  </a:lnTo>
                  <a:lnTo>
                    <a:pt x="383757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366053" y="2235939"/>
            <a:ext cx="1768602" cy="28427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789" spc="36" dirty="0">
                <a:latin typeface="Arial MT"/>
                <a:cs typeface="Arial MT"/>
              </a:rPr>
              <a:t>Learned</a:t>
            </a:r>
            <a:r>
              <a:rPr sz="1789" spc="-42" dirty="0">
                <a:latin typeface="Arial MT"/>
                <a:cs typeface="Arial MT"/>
              </a:rPr>
              <a:t> </a:t>
            </a:r>
            <a:r>
              <a:rPr sz="1789" spc="58" dirty="0">
                <a:latin typeface="Arial MT"/>
                <a:cs typeface="Arial MT"/>
              </a:rPr>
              <a:t>weights</a:t>
            </a:r>
            <a:endParaRPr sz="1789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76280" y="6266389"/>
            <a:ext cx="689651" cy="248139"/>
          </a:xfrm>
          <a:prstGeom prst="rect">
            <a:avLst/>
          </a:prstGeom>
        </p:spPr>
        <p:txBody>
          <a:bodyPr vert="horz" wrap="square" lIns="0" tIns="5391" rIns="0" bIns="0" rtlCol="0">
            <a:spAutoFit/>
          </a:bodyPr>
          <a:lstStyle/>
          <a:p>
            <a:pPr marL="7701">
              <a:spcBef>
                <a:spcPts val="42"/>
              </a:spcBef>
            </a:pPr>
            <a:r>
              <a:rPr sz="1577" b="1" spc="12" dirty="0">
                <a:latin typeface="Arial"/>
                <a:cs typeface="Arial"/>
              </a:rPr>
              <a:t>32</a:t>
            </a:r>
            <a:r>
              <a:rPr sz="1577" b="1" spc="-21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21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32</a:t>
            </a:r>
            <a:endParaRPr sz="1577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50282" y="6266389"/>
            <a:ext cx="467468" cy="248139"/>
          </a:xfrm>
          <a:prstGeom prst="rect">
            <a:avLst/>
          </a:prstGeom>
        </p:spPr>
        <p:txBody>
          <a:bodyPr vert="horz" wrap="square" lIns="0" tIns="5391" rIns="0" bIns="0" rtlCol="0">
            <a:spAutoFit/>
          </a:bodyPr>
          <a:lstStyle/>
          <a:p>
            <a:pPr marL="7701">
              <a:spcBef>
                <a:spcPts val="42"/>
              </a:spcBef>
            </a:pPr>
            <a:r>
              <a:rPr sz="1577" b="1" spc="12" dirty="0">
                <a:latin typeface="Arial"/>
                <a:cs typeface="Arial"/>
              </a:rPr>
              <a:t>1024</a:t>
            </a:r>
            <a:endParaRPr sz="157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92603" y="6266389"/>
            <a:ext cx="915684" cy="248139"/>
          </a:xfrm>
          <a:prstGeom prst="rect">
            <a:avLst/>
          </a:prstGeom>
        </p:spPr>
        <p:txBody>
          <a:bodyPr vert="horz" wrap="square" lIns="0" tIns="5391" rIns="0" bIns="0" rtlCol="0">
            <a:spAutoFit/>
          </a:bodyPr>
          <a:lstStyle/>
          <a:p>
            <a:pPr marL="7701">
              <a:spcBef>
                <a:spcPts val="42"/>
              </a:spcBef>
            </a:pPr>
            <a:r>
              <a:rPr sz="1577" b="1" spc="12" dirty="0">
                <a:latin typeface="Arial"/>
                <a:cs typeface="Arial"/>
              </a:rPr>
              <a:t>1024</a:t>
            </a:r>
            <a:r>
              <a:rPr sz="1577" b="1" spc="-21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21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10</a:t>
            </a:r>
            <a:endParaRPr sz="1577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001423" y="6266389"/>
            <a:ext cx="241435" cy="248139"/>
          </a:xfrm>
          <a:prstGeom prst="rect">
            <a:avLst/>
          </a:prstGeom>
        </p:spPr>
        <p:txBody>
          <a:bodyPr vert="horz" wrap="square" lIns="0" tIns="5391" rIns="0" bIns="0" rtlCol="0">
            <a:spAutoFit/>
          </a:bodyPr>
          <a:lstStyle/>
          <a:p>
            <a:pPr marL="7701">
              <a:spcBef>
                <a:spcPts val="42"/>
              </a:spcBef>
            </a:pPr>
            <a:r>
              <a:rPr sz="1577" b="1" spc="12" dirty="0">
                <a:latin typeface="Arial"/>
                <a:cs typeface="Arial"/>
              </a:rPr>
              <a:t>10</a:t>
            </a:r>
            <a:endParaRPr sz="157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472E0-B479-4B7F-8B60-5C198D9B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8D40077-8689-4E6B-AC89-C5E779EED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6360"/>
          </a:xfrm>
        </p:spPr>
      </p:pic>
    </p:spTree>
    <p:extLst>
      <p:ext uri="{BB962C8B-B14F-4D97-AF65-F5344CB8AC3E}">
        <p14:creationId xmlns:p14="http://schemas.microsoft.com/office/powerpoint/2010/main" val="16893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98591" y="2763247"/>
            <a:ext cx="3722804" cy="2182161"/>
            <a:chOff x="2965304" y="4556798"/>
            <a:chExt cx="6139180" cy="35985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0539" y="4562034"/>
              <a:ext cx="3837431" cy="35876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70539" y="4562034"/>
              <a:ext cx="3837940" cy="3587750"/>
            </a:xfrm>
            <a:custGeom>
              <a:avLst/>
              <a:gdLst/>
              <a:ahLst/>
              <a:cxnLst/>
              <a:rect l="l" t="t" r="r" b="b"/>
              <a:pathLst>
                <a:path w="3837940" h="3587750">
                  <a:moveTo>
                    <a:pt x="0" y="0"/>
                  </a:moveTo>
                  <a:lnTo>
                    <a:pt x="0" y="3587587"/>
                  </a:lnTo>
                  <a:lnTo>
                    <a:pt x="3837579" y="3587587"/>
                  </a:lnTo>
                  <a:lnTo>
                    <a:pt x="383757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5305701" y="6675081"/>
              <a:ext cx="1427480" cy="1441450"/>
            </a:xfrm>
            <a:custGeom>
              <a:avLst/>
              <a:gdLst/>
              <a:ahLst/>
              <a:cxnLst/>
              <a:rect l="l" t="t" r="r" b="b"/>
              <a:pathLst>
                <a:path w="1427479" h="1441450">
                  <a:moveTo>
                    <a:pt x="1426972" y="0"/>
                  </a:moveTo>
                  <a:lnTo>
                    <a:pt x="0" y="0"/>
                  </a:lnTo>
                  <a:lnTo>
                    <a:pt x="0" y="1441083"/>
                  </a:lnTo>
                  <a:lnTo>
                    <a:pt x="1426972" y="1441083"/>
                  </a:lnTo>
                  <a:lnTo>
                    <a:pt x="1426972" y="0"/>
                  </a:lnTo>
                  <a:close/>
                </a:path>
              </a:pathLst>
            </a:custGeom>
            <a:solidFill>
              <a:srgbClr val="43A180">
                <a:alpha val="4981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5305701" y="6675081"/>
              <a:ext cx="1427480" cy="1441450"/>
            </a:xfrm>
            <a:custGeom>
              <a:avLst/>
              <a:gdLst/>
              <a:ahLst/>
              <a:cxnLst/>
              <a:rect l="l" t="t" r="r" b="b"/>
              <a:pathLst>
                <a:path w="1427479" h="1441450">
                  <a:moveTo>
                    <a:pt x="0" y="0"/>
                  </a:moveTo>
                  <a:lnTo>
                    <a:pt x="1426972" y="0"/>
                  </a:lnTo>
                  <a:lnTo>
                    <a:pt x="1426972" y="1441083"/>
                  </a:lnTo>
                  <a:lnTo>
                    <a:pt x="0" y="1441083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6769334" y="6406183"/>
              <a:ext cx="1786255" cy="374015"/>
            </a:xfrm>
            <a:custGeom>
              <a:avLst/>
              <a:gdLst/>
              <a:ahLst/>
              <a:cxnLst/>
              <a:rect l="l" t="t" r="r" b="b"/>
              <a:pathLst>
                <a:path w="1786254" h="374015">
                  <a:moveTo>
                    <a:pt x="0" y="373949"/>
                  </a:moveTo>
                  <a:lnTo>
                    <a:pt x="42772" y="349237"/>
                  </a:lnTo>
                  <a:lnTo>
                    <a:pt x="85803" y="325369"/>
                  </a:lnTo>
                  <a:lnTo>
                    <a:pt x="129092" y="302346"/>
                  </a:lnTo>
                  <a:lnTo>
                    <a:pt x="172640" y="280168"/>
                  </a:lnTo>
                  <a:lnTo>
                    <a:pt x="216447" y="258834"/>
                  </a:lnTo>
                  <a:lnTo>
                    <a:pt x="260513" y="238345"/>
                  </a:lnTo>
                  <a:lnTo>
                    <a:pt x="304837" y="218701"/>
                  </a:lnTo>
                  <a:lnTo>
                    <a:pt x="349421" y="199901"/>
                  </a:lnTo>
                  <a:lnTo>
                    <a:pt x="394262" y="181946"/>
                  </a:lnTo>
                  <a:lnTo>
                    <a:pt x="439363" y="164835"/>
                  </a:lnTo>
                  <a:lnTo>
                    <a:pt x="484722" y="148569"/>
                  </a:lnTo>
                  <a:lnTo>
                    <a:pt x="530340" y="133148"/>
                  </a:lnTo>
                  <a:lnTo>
                    <a:pt x="576217" y="118571"/>
                  </a:lnTo>
                  <a:lnTo>
                    <a:pt x="622352" y="104840"/>
                  </a:lnTo>
                  <a:lnTo>
                    <a:pt x="668746" y="91952"/>
                  </a:lnTo>
                  <a:lnTo>
                    <a:pt x="715399" y="79910"/>
                  </a:lnTo>
                  <a:lnTo>
                    <a:pt x="762310" y="68712"/>
                  </a:lnTo>
                  <a:lnTo>
                    <a:pt x="809481" y="58358"/>
                  </a:lnTo>
                  <a:lnTo>
                    <a:pt x="856910" y="48849"/>
                  </a:lnTo>
                  <a:lnTo>
                    <a:pt x="904597" y="40185"/>
                  </a:lnTo>
                  <a:lnTo>
                    <a:pt x="952543" y="32366"/>
                  </a:lnTo>
                  <a:lnTo>
                    <a:pt x="1000748" y="25391"/>
                  </a:lnTo>
                  <a:lnTo>
                    <a:pt x="1049212" y="19261"/>
                  </a:lnTo>
                  <a:lnTo>
                    <a:pt x="1097935" y="13975"/>
                  </a:lnTo>
                  <a:lnTo>
                    <a:pt x="1146916" y="9534"/>
                  </a:lnTo>
                  <a:lnTo>
                    <a:pt x="1196156" y="5938"/>
                  </a:lnTo>
                  <a:lnTo>
                    <a:pt x="1245654" y="3187"/>
                  </a:lnTo>
                  <a:lnTo>
                    <a:pt x="1295411" y="1280"/>
                  </a:lnTo>
                  <a:lnTo>
                    <a:pt x="1345427" y="217"/>
                  </a:lnTo>
                  <a:lnTo>
                    <a:pt x="1395702" y="0"/>
                  </a:lnTo>
                  <a:lnTo>
                    <a:pt x="1446235" y="626"/>
                  </a:lnTo>
                  <a:lnTo>
                    <a:pt x="1497028" y="2098"/>
                  </a:lnTo>
                  <a:lnTo>
                    <a:pt x="1548078" y="4414"/>
                  </a:lnTo>
                  <a:lnTo>
                    <a:pt x="1599388" y="7575"/>
                  </a:lnTo>
                  <a:lnTo>
                    <a:pt x="1650956" y="11581"/>
                  </a:lnTo>
                  <a:lnTo>
                    <a:pt x="1702783" y="16431"/>
                  </a:lnTo>
                  <a:lnTo>
                    <a:pt x="1754869" y="22125"/>
                  </a:lnTo>
                  <a:lnTo>
                    <a:pt x="1785935" y="26891"/>
                  </a:lnTo>
                </a:path>
              </a:pathLst>
            </a:custGeom>
            <a:ln w="62825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8783087" y="5070247"/>
              <a:ext cx="311150" cy="2862580"/>
            </a:xfrm>
            <a:custGeom>
              <a:avLst/>
              <a:gdLst/>
              <a:ahLst/>
              <a:cxnLst/>
              <a:rect l="l" t="t" r="r" b="b"/>
              <a:pathLst>
                <a:path w="311150" h="2862579">
                  <a:moveTo>
                    <a:pt x="310598" y="0"/>
                  </a:moveTo>
                  <a:lnTo>
                    <a:pt x="0" y="0"/>
                  </a:lnTo>
                  <a:lnTo>
                    <a:pt x="0" y="2862486"/>
                  </a:lnTo>
                  <a:lnTo>
                    <a:pt x="310598" y="2862486"/>
                  </a:lnTo>
                  <a:lnTo>
                    <a:pt x="310598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8783087" y="5070247"/>
              <a:ext cx="311150" cy="2862580"/>
            </a:xfrm>
            <a:custGeom>
              <a:avLst/>
              <a:gdLst/>
              <a:ahLst/>
              <a:cxnLst/>
              <a:rect l="l" t="t" r="r" b="b"/>
              <a:pathLst>
                <a:path w="311150" h="2862579">
                  <a:moveTo>
                    <a:pt x="0" y="0"/>
                  </a:moveTo>
                  <a:lnTo>
                    <a:pt x="310598" y="0"/>
                  </a:lnTo>
                  <a:lnTo>
                    <a:pt x="310598" y="2862486"/>
                  </a:lnTo>
                  <a:lnTo>
                    <a:pt x="0" y="286248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8505168" y="6304114"/>
              <a:ext cx="267970" cy="248920"/>
            </a:xfrm>
            <a:custGeom>
              <a:avLst/>
              <a:gdLst/>
              <a:ahLst/>
              <a:cxnLst/>
              <a:rect l="l" t="t" r="r" b="b"/>
              <a:pathLst>
                <a:path w="267970" h="248920">
                  <a:moveTo>
                    <a:pt x="38103" y="0"/>
                  </a:moveTo>
                  <a:lnTo>
                    <a:pt x="0" y="248395"/>
                  </a:lnTo>
                  <a:lnTo>
                    <a:pt x="267447" y="162301"/>
                  </a:lnTo>
                  <a:lnTo>
                    <a:pt x="38103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08713" y="280687"/>
            <a:ext cx="6376669" cy="685273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106" dirty="0"/>
              <a:t>Convolutional</a:t>
            </a:r>
            <a:r>
              <a:rPr spc="-18" dirty="0"/>
              <a:t> </a:t>
            </a:r>
            <a:r>
              <a:rPr spc="112" dirty="0"/>
              <a:t>filters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41374" y="1355495"/>
            <a:ext cx="685415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Flatten</a:t>
            </a:r>
            <a:endParaRPr sz="157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63254" y="6261309"/>
            <a:ext cx="241435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25</a:t>
            </a:r>
            <a:endParaRPr sz="157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30195" y="6261309"/>
            <a:ext cx="576441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25</a:t>
            </a:r>
            <a:r>
              <a:rPr sz="1577" b="1" spc="-24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21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1</a:t>
            </a:r>
            <a:endParaRPr sz="1577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31106" y="1355495"/>
            <a:ext cx="1174832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30" dirty="0">
                <a:latin typeface="Arial"/>
                <a:cs typeface="Arial"/>
              </a:rPr>
              <a:t>Dot</a:t>
            </a:r>
            <a:r>
              <a:rPr sz="1577" b="1" spc="-39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product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927621" y="4385869"/>
            <a:ext cx="185216" cy="197923"/>
            <a:chOff x="14721603" y="7232622"/>
            <a:chExt cx="305435" cy="326390"/>
          </a:xfrm>
        </p:grpSpPr>
        <p:sp>
          <p:nvSpPr>
            <p:cNvPr id="17" name="object 17"/>
            <p:cNvSpPr/>
            <p:nvPr/>
          </p:nvSpPr>
          <p:spPr>
            <a:xfrm>
              <a:off x="14732074" y="7243093"/>
              <a:ext cx="284480" cy="305435"/>
            </a:xfrm>
            <a:custGeom>
              <a:avLst/>
              <a:gdLst/>
              <a:ahLst/>
              <a:cxnLst/>
              <a:rect l="l" t="t" r="r" b="b"/>
              <a:pathLst>
                <a:path w="284480" h="305434">
                  <a:moveTo>
                    <a:pt x="284430" y="0"/>
                  </a:moveTo>
                  <a:lnTo>
                    <a:pt x="0" y="0"/>
                  </a:lnTo>
                  <a:lnTo>
                    <a:pt x="0" y="305060"/>
                  </a:lnTo>
                  <a:lnTo>
                    <a:pt x="284430" y="305060"/>
                  </a:lnTo>
                  <a:lnTo>
                    <a:pt x="28443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732074" y="7243093"/>
              <a:ext cx="284480" cy="305435"/>
            </a:xfrm>
            <a:custGeom>
              <a:avLst/>
              <a:gdLst/>
              <a:ahLst/>
              <a:cxnLst/>
              <a:rect l="l" t="t" r="r" b="b"/>
              <a:pathLst>
                <a:path w="284480" h="305434">
                  <a:moveTo>
                    <a:pt x="0" y="0"/>
                  </a:moveTo>
                  <a:lnTo>
                    <a:pt x="284430" y="0"/>
                  </a:lnTo>
                  <a:lnTo>
                    <a:pt x="284430" y="305060"/>
                  </a:lnTo>
                  <a:lnTo>
                    <a:pt x="0" y="30506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64329" y="6261309"/>
            <a:ext cx="128612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1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133467" y="3877744"/>
            <a:ext cx="1065474" cy="129767"/>
            <a:chOff x="11762909" y="6394687"/>
            <a:chExt cx="1757045" cy="213995"/>
          </a:xfrm>
        </p:grpSpPr>
        <p:sp>
          <p:nvSpPr>
            <p:cNvPr id="21" name="object 21"/>
            <p:cNvSpPr/>
            <p:nvPr/>
          </p:nvSpPr>
          <p:spPr>
            <a:xfrm>
              <a:off x="11762909" y="650149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19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3306181" y="63946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637953" y="3877744"/>
            <a:ext cx="1065474" cy="129767"/>
            <a:chOff x="9296696" y="6394687"/>
            <a:chExt cx="1757045" cy="213995"/>
          </a:xfrm>
        </p:grpSpPr>
        <p:sp>
          <p:nvSpPr>
            <p:cNvPr id="24" name="object 24"/>
            <p:cNvSpPr/>
            <p:nvPr/>
          </p:nvSpPr>
          <p:spPr>
            <a:xfrm>
              <a:off x="9296696" y="650149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20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0839962" y="63946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987692" y="1355495"/>
            <a:ext cx="681949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Output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817874" y="3068253"/>
            <a:ext cx="201389" cy="1748578"/>
            <a:chOff x="11242474" y="5059776"/>
            <a:chExt cx="332105" cy="2883535"/>
          </a:xfrm>
        </p:grpSpPr>
        <p:sp>
          <p:nvSpPr>
            <p:cNvPr id="28" name="object 28"/>
            <p:cNvSpPr/>
            <p:nvPr/>
          </p:nvSpPr>
          <p:spPr>
            <a:xfrm>
              <a:off x="11252945" y="5070247"/>
              <a:ext cx="311150" cy="2862580"/>
            </a:xfrm>
            <a:custGeom>
              <a:avLst/>
              <a:gdLst/>
              <a:ahLst/>
              <a:cxnLst/>
              <a:rect l="l" t="t" r="r" b="b"/>
              <a:pathLst>
                <a:path w="311150" h="2862579">
                  <a:moveTo>
                    <a:pt x="310598" y="0"/>
                  </a:moveTo>
                  <a:lnTo>
                    <a:pt x="0" y="0"/>
                  </a:lnTo>
                  <a:lnTo>
                    <a:pt x="0" y="2862486"/>
                  </a:lnTo>
                  <a:lnTo>
                    <a:pt x="310598" y="2862486"/>
                  </a:lnTo>
                  <a:lnTo>
                    <a:pt x="310598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11252945" y="5070247"/>
              <a:ext cx="311150" cy="2862580"/>
            </a:xfrm>
            <a:custGeom>
              <a:avLst/>
              <a:gdLst/>
              <a:ahLst/>
              <a:cxnLst/>
              <a:rect l="l" t="t" r="r" b="b"/>
              <a:pathLst>
                <a:path w="311150" h="2862579">
                  <a:moveTo>
                    <a:pt x="0" y="0"/>
                  </a:moveTo>
                  <a:lnTo>
                    <a:pt x="310598" y="0"/>
                  </a:lnTo>
                  <a:lnTo>
                    <a:pt x="310598" y="2862486"/>
                  </a:lnTo>
                  <a:lnTo>
                    <a:pt x="0" y="286248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408753" y="6261309"/>
            <a:ext cx="1024657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32</a:t>
            </a:r>
            <a:r>
              <a:rPr sz="1577" b="1" spc="-9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9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32</a:t>
            </a:r>
            <a:r>
              <a:rPr sz="1577" b="1" spc="-6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9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1</a:t>
            </a:r>
            <a:endParaRPr sz="1577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15805" y="4963249"/>
            <a:ext cx="1069324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5</a:t>
            </a:r>
            <a:r>
              <a:rPr sz="1577" b="1" spc="-15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12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5</a:t>
            </a:r>
            <a:r>
              <a:rPr sz="1577" b="1" spc="-12" dirty="0">
                <a:latin typeface="Arial"/>
                <a:cs typeface="Arial"/>
              </a:rPr>
              <a:t> </a:t>
            </a:r>
            <a:r>
              <a:rPr sz="1577" b="1" spc="24" dirty="0">
                <a:latin typeface="Arial"/>
                <a:cs typeface="Arial"/>
              </a:rPr>
              <a:t>patch</a:t>
            </a:r>
            <a:endParaRPr sz="157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0506" y="23560"/>
            <a:ext cx="7231128" cy="685273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88" dirty="0"/>
              <a:t>What</a:t>
            </a:r>
            <a:r>
              <a:rPr spc="-9" dirty="0"/>
              <a:t> </a:t>
            </a:r>
            <a:r>
              <a:rPr spc="115" dirty="0"/>
              <a:t>can</a:t>
            </a:r>
            <a:r>
              <a:rPr spc="-6" dirty="0"/>
              <a:t> </a:t>
            </a:r>
            <a:r>
              <a:rPr dirty="0"/>
              <a:t>a</a:t>
            </a:r>
            <a:r>
              <a:rPr spc="-6" dirty="0"/>
              <a:t> </a:t>
            </a:r>
            <a:r>
              <a:rPr spc="154" dirty="0"/>
              <a:t>conv</a:t>
            </a:r>
            <a:r>
              <a:rPr spc="-6" dirty="0"/>
              <a:t> </a:t>
            </a:r>
            <a:r>
              <a:rPr spc="115" dirty="0"/>
              <a:t>filter</a:t>
            </a:r>
            <a:r>
              <a:rPr spc="-6" dirty="0"/>
              <a:t> </a:t>
            </a:r>
            <a:r>
              <a:rPr spc="146" dirty="0"/>
              <a:t>do?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2988" y="1496345"/>
            <a:ext cx="6349554" cy="49082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36418" y="6546537"/>
            <a:ext cx="3156759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i="1" spc="21" dirty="0">
                <a:latin typeface="Arial"/>
                <a:cs typeface="Arial"/>
              </a:rPr>
              <a:t>https://setosa.io/ev/image-kernels/</a:t>
            </a:r>
            <a:endParaRPr sz="157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98319" y="2237718"/>
            <a:ext cx="3242629" cy="460391"/>
          </a:xfrm>
          <a:prstGeom prst="rect">
            <a:avLst/>
          </a:prstGeom>
        </p:spPr>
        <p:txBody>
          <a:bodyPr vert="horz" wrap="square" lIns="0" tIns="770" rIns="0" bIns="0" rtlCol="0">
            <a:spAutoFit/>
          </a:bodyPr>
          <a:lstStyle/>
          <a:p>
            <a:pPr marL="757036" marR="3081" indent="-749720">
              <a:lnSpc>
                <a:spcPct val="103800"/>
              </a:lnSpc>
              <a:spcBef>
                <a:spcPts val="6"/>
              </a:spcBef>
            </a:pPr>
            <a:r>
              <a:rPr sz="1486" b="1" spc="12" dirty="0">
                <a:latin typeface="Arial"/>
                <a:cs typeface="Arial"/>
              </a:rPr>
              <a:t>Instead</a:t>
            </a:r>
            <a:r>
              <a:rPr sz="1486" b="1" spc="-6" dirty="0">
                <a:latin typeface="Arial"/>
                <a:cs typeface="Arial"/>
              </a:rPr>
              <a:t> </a:t>
            </a:r>
            <a:r>
              <a:rPr sz="1486" b="1" spc="6" dirty="0">
                <a:latin typeface="Arial"/>
                <a:cs typeface="Arial"/>
              </a:rPr>
              <a:t>of</a:t>
            </a:r>
            <a:r>
              <a:rPr sz="1486" b="1" spc="-3" dirty="0">
                <a:latin typeface="Arial"/>
                <a:cs typeface="Arial"/>
              </a:rPr>
              <a:t> </a:t>
            </a:r>
            <a:r>
              <a:rPr sz="1486" b="1" spc="12" dirty="0">
                <a:latin typeface="Arial"/>
                <a:cs typeface="Arial"/>
              </a:rPr>
              <a:t>hard-coding</a:t>
            </a:r>
            <a:r>
              <a:rPr sz="1486" b="1" spc="-3" dirty="0">
                <a:latin typeface="Arial"/>
                <a:cs typeface="Arial"/>
              </a:rPr>
              <a:t> </a:t>
            </a:r>
            <a:r>
              <a:rPr sz="1486" b="1" spc="15" dirty="0">
                <a:latin typeface="Arial"/>
                <a:cs typeface="Arial"/>
              </a:rPr>
              <a:t>the</a:t>
            </a:r>
            <a:r>
              <a:rPr sz="1486" b="1" spc="-3" dirty="0">
                <a:latin typeface="Arial"/>
                <a:cs typeface="Arial"/>
              </a:rPr>
              <a:t> </a:t>
            </a:r>
            <a:r>
              <a:rPr sz="1486" b="1" spc="9" dirty="0">
                <a:latin typeface="Arial"/>
                <a:cs typeface="Arial"/>
              </a:rPr>
              <a:t>weights, </a:t>
            </a:r>
            <a:r>
              <a:rPr sz="1486" b="1" spc="-403" dirty="0">
                <a:latin typeface="Arial"/>
                <a:cs typeface="Arial"/>
              </a:rPr>
              <a:t> </a:t>
            </a:r>
            <a:r>
              <a:rPr sz="1486" b="1" spc="49" dirty="0">
                <a:latin typeface="Arial"/>
                <a:cs typeface="Arial"/>
              </a:rPr>
              <a:t>we</a:t>
            </a:r>
            <a:r>
              <a:rPr sz="1486" b="1" dirty="0">
                <a:latin typeface="Arial"/>
                <a:cs typeface="Arial"/>
              </a:rPr>
              <a:t> </a:t>
            </a:r>
            <a:r>
              <a:rPr sz="1486" b="1" spc="15" dirty="0">
                <a:latin typeface="Arial"/>
                <a:cs typeface="Arial"/>
              </a:rPr>
              <a:t>can</a:t>
            </a:r>
            <a:r>
              <a:rPr sz="1486" b="1" dirty="0">
                <a:latin typeface="Arial"/>
                <a:cs typeface="Arial"/>
              </a:rPr>
              <a:t> </a:t>
            </a:r>
            <a:r>
              <a:rPr sz="1486" b="1" spc="9" dirty="0">
                <a:latin typeface="Arial"/>
                <a:cs typeface="Arial"/>
              </a:rPr>
              <a:t>learn</a:t>
            </a:r>
            <a:r>
              <a:rPr sz="1486" b="1" spc="3" dirty="0">
                <a:latin typeface="Arial"/>
                <a:cs typeface="Arial"/>
              </a:rPr>
              <a:t> </a:t>
            </a:r>
            <a:r>
              <a:rPr sz="1486" b="1" dirty="0">
                <a:latin typeface="Arial"/>
                <a:cs typeface="Arial"/>
              </a:rPr>
              <a:t>them!</a:t>
            </a:r>
            <a:endParaRPr sz="1486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317210" y="2390729"/>
            <a:ext cx="825578" cy="61225"/>
            <a:chOff x="12065915" y="3942489"/>
            <a:chExt cx="1361440" cy="100965"/>
          </a:xfrm>
        </p:grpSpPr>
        <p:sp>
          <p:nvSpPr>
            <p:cNvPr id="7" name="object 7"/>
            <p:cNvSpPr/>
            <p:nvPr/>
          </p:nvSpPr>
          <p:spPr>
            <a:xfrm>
              <a:off x="12155964" y="3992749"/>
              <a:ext cx="1271270" cy="0"/>
            </a:xfrm>
            <a:custGeom>
              <a:avLst/>
              <a:gdLst/>
              <a:ahLst/>
              <a:cxnLst/>
              <a:rect l="l" t="t" r="r" b="b"/>
              <a:pathLst>
                <a:path w="1271269">
                  <a:moveTo>
                    <a:pt x="1271239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2065915" y="394248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1303" y="23560"/>
            <a:ext cx="9089449" cy="685273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136" dirty="0"/>
              <a:t>Input</a:t>
            </a:r>
            <a:r>
              <a:rPr spc="-6" dirty="0"/>
              <a:t> </a:t>
            </a:r>
            <a:r>
              <a:rPr spc="115" dirty="0"/>
              <a:t>can</a:t>
            </a:r>
            <a:r>
              <a:rPr spc="-3" dirty="0"/>
              <a:t> </a:t>
            </a:r>
            <a:r>
              <a:rPr spc="42" dirty="0"/>
              <a:t>have</a:t>
            </a:r>
            <a:r>
              <a:rPr spc="-3" dirty="0"/>
              <a:t> </a:t>
            </a:r>
            <a:r>
              <a:rPr spc="130" dirty="0"/>
              <a:t>multiple</a:t>
            </a:r>
            <a:r>
              <a:rPr spc="-3" dirty="0"/>
              <a:t> </a:t>
            </a:r>
            <a:r>
              <a:rPr spc="88" dirty="0"/>
              <a:t>channels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54234" y="2630591"/>
            <a:ext cx="3512559" cy="2316163"/>
            <a:chOff x="2892156" y="4338038"/>
            <a:chExt cx="5792470" cy="38195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7392" y="4564359"/>
              <a:ext cx="3837431" cy="35876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97392" y="4564359"/>
              <a:ext cx="3837940" cy="3587750"/>
            </a:xfrm>
            <a:custGeom>
              <a:avLst/>
              <a:gdLst/>
              <a:ahLst/>
              <a:cxnLst/>
              <a:rect l="l" t="t" r="r" b="b"/>
              <a:pathLst>
                <a:path w="3837940" h="3587750">
                  <a:moveTo>
                    <a:pt x="0" y="0"/>
                  </a:moveTo>
                  <a:lnTo>
                    <a:pt x="0" y="3587587"/>
                  </a:lnTo>
                  <a:lnTo>
                    <a:pt x="3837579" y="3587587"/>
                  </a:lnTo>
                  <a:lnTo>
                    <a:pt x="383757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1952" y="4447833"/>
              <a:ext cx="3837431" cy="35876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01952" y="4447834"/>
              <a:ext cx="3837940" cy="3587750"/>
            </a:xfrm>
            <a:custGeom>
              <a:avLst/>
              <a:gdLst/>
              <a:ahLst/>
              <a:cxnLst/>
              <a:rect l="l" t="t" r="r" b="b"/>
              <a:pathLst>
                <a:path w="3837940" h="3587750">
                  <a:moveTo>
                    <a:pt x="0" y="0"/>
                  </a:moveTo>
                  <a:lnTo>
                    <a:pt x="0" y="3587587"/>
                  </a:lnTo>
                  <a:lnTo>
                    <a:pt x="3837579" y="3587587"/>
                  </a:lnTo>
                  <a:lnTo>
                    <a:pt x="383757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6927512" y="6501491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20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8470777" y="6394688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6007" y="4343273"/>
              <a:ext cx="3837431" cy="35876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06007" y="4343274"/>
              <a:ext cx="3837940" cy="3587750"/>
            </a:xfrm>
            <a:custGeom>
              <a:avLst/>
              <a:gdLst/>
              <a:ahLst/>
              <a:cxnLst/>
              <a:rect l="l" t="t" r="r" b="b"/>
              <a:pathLst>
                <a:path w="3837940" h="3587750">
                  <a:moveTo>
                    <a:pt x="0" y="0"/>
                  </a:moveTo>
                  <a:lnTo>
                    <a:pt x="0" y="3587587"/>
                  </a:lnTo>
                  <a:lnTo>
                    <a:pt x="3837579" y="3587587"/>
                  </a:lnTo>
                  <a:lnTo>
                    <a:pt x="383757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383402" y="1761526"/>
            <a:ext cx="201389" cy="4188347"/>
            <a:chOff x="8876923" y="2904886"/>
            <a:chExt cx="332105" cy="6906895"/>
          </a:xfrm>
        </p:grpSpPr>
        <p:sp>
          <p:nvSpPr>
            <p:cNvPr id="13" name="object 13"/>
            <p:cNvSpPr/>
            <p:nvPr/>
          </p:nvSpPr>
          <p:spPr>
            <a:xfrm>
              <a:off x="8887394" y="2915357"/>
              <a:ext cx="311150" cy="6885940"/>
            </a:xfrm>
            <a:custGeom>
              <a:avLst/>
              <a:gdLst/>
              <a:ahLst/>
              <a:cxnLst/>
              <a:rect l="l" t="t" r="r" b="b"/>
              <a:pathLst>
                <a:path w="311150" h="6885940">
                  <a:moveTo>
                    <a:pt x="310598" y="0"/>
                  </a:moveTo>
                  <a:lnTo>
                    <a:pt x="0" y="0"/>
                  </a:lnTo>
                  <a:lnTo>
                    <a:pt x="0" y="6885592"/>
                  </a:lnTo>
                  <a:lnTo>
                    <a:pt x="310598" y="6885592"/>
                  </a:lnTo>
                  <a:lnTo>
                    <a:pt x="310598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8887394" y="2915357"/>
              <a:ext cx="311150" cy="6885940"/>
            </a:xfrm>
            <a:custGeom>
              <a:avLst/>
              <a:gdLst/>
              <a:ahLst/>
              <a:cxnLst/>
              <a:rect l="l" t="t" r="r" b="b"/>
              <a:pathLst>
                <a:path w="311150" h="6885940">
                  <a:moveTo>
                    <a:pt x="0" y="0"/>
                  </a:moveTo>
                  <a:lnTo>
                    <a:pt x="310598" y="0"/>
                  </a:lnTo>
                  <a:lnTo>
                    <a:pt x="310598" y="6885592"/>
                  </a:lnTo>
                  <a:lnTo>
                    <a:pt x="0" y="688559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141374" y="1355495"/>
            <a:ext cx="685415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Flatten</a:t>
            </a:r>
            <a:endParaRPr sz="1577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08753" y="6261309"/>
            <a:ext cx="1024657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32</a:t>
            </a:r>
            <a:r>
              <a:rPr sz="1577" b="1" spc="-9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9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32</a:t>
            </a:r>
            <a:r>
              <a:rPr sz="1577" b="1" spc="-6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9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3</a:t>
            </a:r>
            <a:endParaRPr sz="157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50282" y="6261309"/>
            <a:ext cx="467468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3072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756824" y="1761526"/>
            <a:ext cx="986920" cy="4188347"/>
            <a:chOff x="11141796" y="2904886"/>
            <a:chExt cx="1627505" cy="6906895"/>
          </a:xfrm>
        </p:grpSpPr>
        <p:sp>
          <p:nvSpPr>
            <p:cNvPr id="19" name="object 19"/>
            <p:cNvSpPr/>
            <p:nvPr/>
          </p:nvSpPr>
          <p:spPr>
            <a:xfrm>
              <a:off x="11152267" y="2915357"/>
              <a:ext cx="1606550" cy="6885940"/>
            </a:xfrm>
            <a:custGeom>
              <a:avLst/>
              <a:gdLst/>
              <a:ahLst/>
              <a:cxnLst/>
              <a:rect l="l" t="t" r="r" b="b"/>
              <a:pathLst>
                <a:path w="1606550" h="6885940">
                  <a:moveTo>
                    <a:pt x="1606472" y="0"/>
                  </a:moveTo>
                  <a:lnTo>
                    <a:pt x="0" y="0"/>
                  </a:lnTo>
                  <a:lnTo>
                    <a:pt x="0" y="6885592"/>
                  </a:lnTo>
                  <a:lnTo>
                    <a:pt x="1606472" y="6885592"/>
                  </a:lnTo>
                  <a:lnTo>
                    <a:pt x="1606472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1152267" y="2915357"/>
              <a:ext cx="1606550" cy="6885940"/>
            </a:xfrm>
            <a:custGeom>
              <a:avLst/>
              <a:gdLst/>
              <a:ahLst/>
              <a:cxnLst/>
              <a:rect l="l" t="t" r="r" b="b"/>
              <a:pathLst>
                <a:path w="1606550" h="6885940">
                  <a:moveTo>
                    <a:pt x="0" y="0"/>
                  </a:moveTo>
                  <a:lnTo>
                    <a:pt x="1606472" y="0"/>
                  </a:lnTo>
                  <a:lnTo>
                    <a:pt x="1606472" y="6885592"/>
                  </a:lnTo>
                  <a:lnTo>
                    <a:pt x="0" y="688559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792603" y="6261309"/>
            <a:ext cx="915684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3072</a:t>
            </a:r>
            <a:r>
              <a:rPr sz="1577" b="1" spc="-21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21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10</a:t>
            </a:r>
            <a:endParaRPr sz="1577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77840" y="1355495"/>
            <a:ext cx="745100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36" dirty="0">
                <a:latin typeface="Arial"/>
                <a:cs typeface="Arial"/>
              </a:rPr>
              <a:t>Matmul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038161" y="3454257"/>
            <a:ext cx="167888" cy="1103595"/>
            <a:chOff x="14903891" y="5696325"/>
            <a:chExt cx="276860" cy="1819910"/>
          </a:xfrm>
        </p:grpSpPr>
        <p:sp>
          <p:nvSpPr>
            <p:cNvPr id="24" name="object 24"/>
            <p:cNvSpPr/>
            <p:nvPr/>
          </p:nvSpPr>
          <p:spPr>
            <a:xfrm>
              <a:off x="14914362" y="5706796"/>
              <a:ext cx="255904" cy="1798955"/>
            </a:xfrm>
            <a:custGeom>
              <a:avLst/>
              <a:gdLst/>
              <a:ahLst/>
              <a:cxnLst/>
              <a:rect l="l" t="t" r="r" b="b"/>
              <a:pathLst>
                <a:path w="255905" h="1798954">
                  <a:moveTo>
                    <a:pt x="255892" y="0"/>
                  </a:moveTo>
                  <a:lnTo>
                    <a:pt x="0" y="0"/>
                  </a:lnTo>
                  <a:lnTo>
                    <a:pt x="0" y="1798804"/>
                  </a:lnTo>
                  <a:lnTo>
                    <a:pt x="255892" y="1798804"/>
                  </a:lnTo>
                  <a:lnTo>
                    <a:pt x="255892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4914362" y="5706796"/>
              <a:ext cx="255904" cy="1798955"/>
            </a:xfrm>
            <a:custGeom>
              <a:avLst/>
              <a:gdLst/>
              <a:ahLst/>
              <a:cxnLst/>
              <a:rect l="l" t="t" r="r" b="b"/>
              <a:pathLst>
                <a:path w="255905" h="1798954">
                  <a:moveTo>
                    <a:pt x="0" y="0"/>
                  </a:moveTo>
                  <a:lnTo>
                    <a:pt x="255892" y="0"/>
                  </a:lnTo>
                  <a:lnTo>
                    <a:pt x="255892" y="1798804"/>
                  </a:lnTo>
                  <a:lnTo>
                    <a:pt x="0" y="179880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001423" y="6261309"/>
            <a:ext cx="241435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10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858242" y="3877744"/>
            <a:ext cx="1065474" cy="129767"/>
            <a:chOff x="12958118" y="6394687"/>
            <a:chExt cx="1757045" cy="213995"/>
          </a:xfrm>
        </p:grpSpPr>
        <p:sp>
          <p:nvSpPr>
            <p:cNvPr id="28" name="object 28"/>
            <p:cNvSpPr/>
            <p:nvPr/>
          </p:nvSpPr>
          <p:spPr>
            <a:xfrm>
              <a:off x="12958118" y="650149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19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14501380" y="63946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637953" y="3877744"/>
            <a:ext cx="1065474" cy="129767"/>
            <a:chOff x="9296696" y="6394687"/>
            <a:chExt cx="1757045" cy="213995"/>
          </a:xfrm>
        </p:grpSpPr>
        <p:sp>
          <p:nvSpPr>
            <p:cNvPr id="31" name="object 31"/>
            <p:cNvSpPr/>
            <p:nvPr/>
          </p:nvSpPr>
          <p:spPr>
            <a:xfrm>
              <a:off x="9296696" y="650149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20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10839962" y="63946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501079" y="1355495"/>
            <a:ext cx="1242218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Output</a:t>
            </a:r>
            <a:r>
              <a:rPr sz="1577" b="1" spc="-36" dirty="0">
                <a:latin typeface="Arial"/>
                <a:cs typeface="Arial"/>
              </a:rPr>
              <a:t> </a:t>
            </a:r>
            <a:r>
              <a:rPr sz="1577" b="1" spc="3" dirty="0">
                <a:latin typeface="Arial"/>
                <a:cs typeface="Arial"/>
              </a:rPr>
              <a:t>class</a:t>
            </a:r>
            <a:endParaRPr sz="1577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121256" y="6170842"/>
            <a:ext cx="345403" cy="449370"/>
          </a:xfrm>
          <a:custGeom>
            <a:avLst/>
            <a:gdLst/>
            <a:ahLst/>
            <a:cxnLst/>
            <a:rect l="l" t="t" r="r" b="b"/>
            <a:pathLst>
              <a:path w="569595" h="741045">
                <a:moveTo>
                  <a:pt x="169838" y="0"/>
                </a:moveTo>
                <a:lnTo>
                  <a:pt x="399264" y="0"/>
                </a:lnTo>
                <a:lnTo>
                  <a:pt x="433061" y="130"/>
                </a:lnTo>
                <a:lnTo>
                  <a:pt x="481966" y="3511"/>
                </a:lnTo>
                <a:lnTo>
                  <a:pt x="519258" y="18356"/>
                </a:lnTo>
                <a:lnTo>
                  <a:pt x="550747" y="49845"/>
                </a:lnTo>
                <a:lnTo>
                  <a:pt x="565592" y="87137"/>
                </a:lnTo>
                <a:lnTo>
                  <a:pt x="568973" y="136041"/>
                </a:lnTo>
                <a:lnTo>
                  <a:pt x="569103" y="169838"/>
                </a:lnTo>
                <a:lnTo>
                  <a:pt x="569103" y="570846"/>
                </a:lnTo>
                <a:lnTo>
                  <a:pt x="568063" y="631899"/>
                </a:lnTo>
                <a:lnTo>
                  <a:pt x="560780" y="670524"/>
                </a:lnTo>
                <a:lnTo>
                  <a:pt x="536716" y="708297"/>
                </a:lnTo>
                <a:lnTo>
                  <a:pt x="498943" y="732362"/>
                </a:lnTo>
                <a:lnTo>
                  <a:pt x="460317" y="739644"/>
                </a:lnTo>
                <a:lnTo>
                  <a:pt x="399264" y="740685"/>
                </a:lnTo>
                <a:lnTo>
                  <a:pt x="169838" y="740685"/>
                </a:lnTo>
                <a:lnTo>
                  <a:pt x="108786" y="739644"/>
                </a:lnTo>
                <a:lnTo>
                  <a:pt x="70160" y="732362"/>
                </a:lnTo>
                <a:lnTo>
                  <a:pt x="32387" y="708297"/>
                </a:lnTo>
                <a:lnTo>
                  <a:pt x="8322" y="670524"/>
                </a:lnTo>
                <a:lnTo>
                  <a:pt x="1040" y="631899"/>
                </a:lnTo>
                <a:lnTo>
                  <a:pt x="0" y="570846"/>
                </a:lnTo>
                <a:lnTo>
                  <a:pt x="0" y="169838"/>
                </a:lnTo>
                <a:lnTo>
                  <a:pt x="1040" y="108786"/>
                </a:lnTo>
                <a:lnTo>
                  <a:pt x="8322" y="70160"/>
                </a:lnTo>
                <a:lnTo>
                  <a:pt x="32387" y="32387"/>
                </a:lnTo>
                <a:lnTo>
                  <a:pt x="70160" y="8322"/>
                </a:lnTo>
                <a:lnTo>
                  <a:pt x="108786" y="1040"/>
                </a:lnTo>
                <a:lnTo>
                  <a:pt x="169838" y="0"/>
                </a:lnTo>
                <a:close/>
              </a:path>
            </a:pathLst>
          </a:custGeom>
          <a:ln w="73296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4592" y="23560"/>
            <a:ext cx="1963059" cy="685273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100" dirty="0"/>
              <a:t>Strides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46968" y="3034549"/>
            <a:ext cx="1920317" cy="189316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2395" dirty="0">
                <a:latin typeface="Arial MT"/>
                <a:cs typeface="Arial MT"/>
              </a:rPr>
              <a:t>Conv2D</a:t>
            </a:r>
            <a:endParaRPr sz="2395">
              <a:latin typeface="Arial MT"/>
              <a:cs typeface="Arial MT"/>
            </a:endParaRPr>
          </a:p>
          <a:p>
            <a:pPr>
              <a:spcBef>
                <a:spcPts val="30"/>
              </a:spcBef>
            </a:pPr>
            <a:endParaRPr sz="2517">
              <a:latin typeface="Arial MT"/>
              <a:cs typeface="Arial MT"/>
            </a:endParaRPr>
          </a:p>
          <a:p>
            <a:pPr marL="7701">
              <a:spcBef>
                <a:spcPts val="3"/>
              </a:spcBef>
            </a:pPr>
            <a:r>
              <a:rPr sz="2395" spc="-6" dirty="0">
                <a:latin typeface="Arial MT"/>
                <a:cs typeface="Arial MT"/>
              </a:rPr>
              <a:t>Filter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39" dirty="0">
                <a:latin typeface="Arial MT"/>
                <a:cs typeface="Arial MT"/>
              </a:rPr>
              <a:t>=</a:t>
            </a:r>
            <a:r>
              <a:rPr sz="2395" spc="-12" dirty="0">
                <a:latin typeface="Arial MT"/>
                <a:cs typeface="Arial MT"/>
              </a:rPr>
              <a:t> </a:t>
            </a:r>
            <a:r>
              <a:rPr sz="2395" spc="-58" dirty="0">
                <a:latin typeface="Arial MT"/>
                <a:cs typeface="Arial MT"/>
              </a:rPr>
              <a:t>(3,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-88" dirty="0">
                <a:latin typeface="Arial MT"/>
                <a:cs typeface="Arial MT"/>
              </a:rPr>
              <a:t>3)</a:t>
            </a:r>
            <a:endParaRPr sz="2395">
              <a:latin typeface="Arial MT"/>
              <a:cs typeface="Arial MT"/>
            </a:endParaRPr>
          </a:p>
          <a:p>
            <a:pPr>
              <a:spcBef>
                <a:spcPts val="33"/>
              </a:spcBef>
            </a:pPr>
            <a:endParaRPr sz="2547">
              <a:latin typeface="Arial MT"/>
              <a:cs typeface="Arial MT"/>
            </a:endParaRPr>
          </a:p>
          <a:p>
            <a:pPr marL="7701"/>
            <a:r>
              <a:rPr sz="2395" b="1" dirty="0">
                <a:latin typeface="Arial"/>
                <a:cs typeface="Arial"/>
              </a:rPr>
              <a:t>Stride</a:t>
            </a:r>
            <a:r>
              <a:rPr sz="2395" b="1" spc="-12" dirty="0">
                <a:latin typeface="Arial"/>
                <a:cs typeface="Arial"/>
              </a:rPr>
              <a:t> </a:t>
            </a:r>
            <a:r>
              <a:rPr sz="2395" b="1" spc="39" dirty="0">
                <a:latin typeface="Arial"/>
                <a:cs typeface="Arial"/>
              </a:rPr>
              <a:t>=</a:t>
            </a:r>
            <a:r>
              <a:rPr sz="2395" b="1" spc="-12" dirty="0">
                <a:latin typeface="Arial"/>
                <a:cs typeface="Arial"/>
              </a:rPr>
              <a:t> </a:t>
            </a:r>
            <a:r>
              <a:rPr sz="2395" b="1" spc="-30" dirty="0">
                <a:latin typeface="Arial"/>
                <a:cs typeface="Arial"/>
              </a:rPr>
              <a:t>(2,</a:t>
            </a:r>
            <a:r>
              <a:rPr sz="2395" b="1" spc="-12" dirty="0">
                <a:latin typeface="Arial"/>
                <a:cs typeface="Arial"/>
              </a:rPr>
              <a:t> </a:t>
            </a:r>
            <a:r>
              <a:rPr sz="2395" b="1" spc="-45" dirty="0">
                <a:latin typeface="Arial"/>
                <a:cs typeface="Arial"/>
              </a:rPr>
              <a:t>2)</a:t>
            </a:r>
            <a:endParaRPr sz="2395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24266" y="1933439"/>
          <a:ext cx="4755546" cy="46415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11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1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206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644E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644E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70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644E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644E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717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8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8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854881" y="3158903"/>
          <a:ext cx="2209500" cy="1840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1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1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7473" y="23560"/>
            <a:ext cx="2317318" cy="685273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124" dirty="0"/>
              <a:t>Padding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18569" y="1179436"/>
            <a:ext cx="6177591" cy="4934698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404317" marR="574515" indent="-397001">
              <a:spcBef>
                <a:spcPts val="58"/>
              </a:spcBef>
              <a:buSzPct val="124242"/>
              <a:buChar char="•"/>
              <a:tabLst>
                <a:tab pos="404317" algn="l"/>
                <a:tab pos="404702" algn="l"/>
                <a:tab pos="1433978" algn="l"/>
                <a:tab pos="1928401" algn="l"/>
                <a:tab pos="2817513" algn="l"/>
                <a:tab pos="3113628" algn="l"/>
                <a:tab pos="3473662" algn="l"/>
                <a:tab pos="3756299" algn="l"/>
                <a:tab pos="3911095" algn="l"/>
                <a:tab pos="5266520" algn="l"/>
              </a:tabLst>
            </a:pPr>
            <a:r>
              <a:rPr lang="en-US" sz="3002" spc="21" dirty="0">
                <a:latin typeface="Arial MT"/>
                <a:cs typeface="Arial MT"/>
              </a:rPr>
              <a:t>Padding </a:t>
            </a:r>
            <a:r>
              <a:rPr lang="en-US" sz="3002" spc="21" dirty="0" err="1">
                <a:latin typeface="Arial MT"/>
                <a:cs typeface="Arial MT"/>
              </a:rPr>
              <a:t>resuelve</a:t>
            </a:r>
            <a:r>
              <a:rPr lang="en-US" sz="3002" spc="21" dirty="0">
                <a:latin typeface="Arial MT"/>
                <a:cs typeface="Arial MT"/>
              </a:rPr>
              <a:t> </a:t>
            </a:r>
            <a:r>
              <a:rPr lang="en-US" sz="3002" spc="21" dirty="0" err="1">
                <a:latin typeface="Arial MT"/>
                <a:cs typeface="Arial MT"/>
              </a:rPr>
              <a:t>el</a:t>
            </a:r>
            <a:r>
              <a:rPr lang="en-US" sz="3002" spc="21" dirty="0">
                <a:latin typeface="Arial MT"/>
                <a:cs typeface="Arial MT"/>
              </a:rPr>
              <a:t> </a:t>
            </a:r>
            <a:r>
              <a:rPr lang="en-US" sz="3002" spc="21" dirty="0" err="1">
                <a:latin typeface="Arial MT"/>
                <a:cs typeface="Arial MT"/>
              </a:rPr>
              <a:t>problema</a:t>
            </a:r>
            <a:r>
              <a:rPr lang="en-US" sz="3002" spc="21" dirty="0">
                <a:latin typeface="Arial MT"/>
                <a:cs typeface="Arial MT"/>
              </a:rPr>
              <a:t> de </a:t>
            </a:r>
            <a:r>
              <a:rPr lang="en-US" sz="3002" spc="21" dirty="0" err="1">
                <a:latin typeface="Arial MT"/>
                <a:cs typeface="Arial MT"/>
              </a:rPr>
              <a:t>filtros</a:t>
            </a:r>
            <a:r>
              <a:rPr lang="en-US" sz="3002" spc="21" dirty="0">
                <a:latin typeface="Arial MT"/>
                <a:cs typeface="Arial MT"/>
              </a:rPr>
              <a:t> </a:t>
            </a:r>
            <a:r>
              <a:rPr lang="en-US" sz="3002" spc="21" dirty="0" err="1">
                <a:latin typeface="Arial MT"/>
                <a:cs typeface="Arial MT"/>
              </a:rPr>
              <a:t>duera</a:t>
            </a:r>
            <a:r>
              <a:rPr lang="en-US" sz="3002" spc="21" dirty="0">
                <a:latin typeface="Arial MT"/>
                <a:cs typeface="Arial MT"/>
              </a:rPr>
              <a:t> de la imagen</a:t>
            </a:r>
            <a:endParaRPr sz="3002" dirty="0">
              <a:latin typeface="Arial MT"/>
              <a:cs typeface="Arial MT"/>
            </a:endParaRPr>
          </a:p>
          <a:p>
            <a:pPr marL="404317" marR="356954" indent="-397001">
              <a:spcBef>
                <a:spcPts val="1995"/>
              </a:spcBef>
              <a:buSzPct val="124242"/>
              <a:buChar char="•"/>
              <a:tabLst>
                <a:tab pos="404317" algn="l"/>
                <a:tab pos="404702" algn="l"/>
                <a:tab pos="849066" algn="l"/>
                <a:tab pos="1413570" algn="l"/>
                <a:tab pos="1491353" algn="l"/>
                <a:tab pos="1935717" algn="l"/>
                <a:tab pos="2451317" algn="l"/>
                <a:tab pos="3213359" algn="l"/>
                <a:tab pos="3834082" algn="l"/>
                <a:tab pos="4172553" algn="l"/>
                <a:tab pos="4455190" algn="l"/>
                <a:tab pos="4899939" algn="l"/>
              </a:tabLst>
            </a:pPr>
            <a:r>
              <a:rPr sz="3002" spc="-18" dirty="0">
                <a:latin typeface="Arial MT"/>
                <a:cs typeface="Arial MT"/>
              </a:rPr>
              <a:t>Done	</a:t>
            </a:r>
            <a:r>
              <a:rPr sz="3002" spc="52" dirty="0">
                <a:latin typeface="Arial MT"/>
                <a:cs typeface="Arial MT"/>
              </a:rPr>
              <a:t>by	</a:t>
            </a:r>
            <a:r>
              <a:rPr sz="3002" spc="33" dirty="0">
                <a:latin typeface="Arial MT"/>
                <a:cs typeface="Arial MT"/>
              </a:rPr>
              <a:t>adding	</a:t>
            </a:r>
            <a:r>
              <a:rPr sz="3002" spc="9" dirty="0">
                <a:latin typeface="Arial MT"/>
                <a:cs typeface="Arial MT"/>
              </a:rPr>
              <a:t>extra	</a:t>
            </a:r>
            <a:r>
              <a:rPr sz="3002" spc="-58" dirty="0">
                <a:latin typeface="Arial MT"/>
                <a:cs typeface="Arial MT"/>
              </a:rPr>
              <a:t>r</a:t>
            </a:r>
            <a:r>
              <a:rPr sz="3002" spc="55" dirty="0">
                <a:latin typeface="Arial MT"/>
                <a:cs typeface="Arial MT"/>
              </a:rPr>
              <a:t>ows/cols  </a:t>
            </a:r>
            <a:r>
              <a:rPr sz="3002" spc="79" dirty="0">
                <a:latin typeface="Arial MT"/>
                <a:cs typeface="Arial MT"/>
              </a:rPr>
              <a:t>to	</a:t>
            </a:r>
            <a:r>
              <a:rPr sz="3002" spc="15" dirty="0">
                <a:latin typeface="Arial MT"/>
                <a:cs typeface="Arial MT"/>
              </a:rPr>
              <a:t>the		</a:t>
            </a:r>
            <a:r>
              <a:rPr sz="3002" spc="42" dirty="0">
                <a:latin typeface="Arial MT"/>
                <a:cs typeface="Arial MT"/>
              </a:rPr>
              <a:t>input	</a:t>
            </a:r>
            <a:r>
              <a:rPr sz="3002" spc="-36" dirty="0">
                <a:latin typeface="Arial MT"/>
                <a:cs typeface="Arial MT"/>
              </a:rPr>
              <a:t>(usually	</a:t>
            </a:r>
            <a:r>
              <a:rPr sz="3002" spc="15" dirty="0">
                <a:latin typeface="Arial MT"/>
                <a:cs typeface="Arial MT"/>
              </a:rPr>
              <a:t>set	</a:t>
            </a:r>
            <a:r>
              <a:rPr sz="3002" spc="79" dirty="0">
                <a:latin typeface="Arial MT"/>
                <a:cs typeface="Arial MT"/>
              </a:rPr>
              <a:t>to	</a:t>
            </a:r>
            <a:r>
              <a:rPr sz="3002" spc="-112" dirty="0">
                <a:latin typeface="Arial MT"/>
                <a:cs typeface="Arial MT"/>
              </a:rPr>
              <a:t>0)</a:t>
            </a:r>
            <a:endParaRPr sz="3002" dirty="0">
              <a:latin typeface="Arial MT"/>
              <a:cs typeface="Arial MT"/>
            </a:endParaRPr>
          </a:p>
          <a:p>
            <a:pPr marL="404317" marR="3081" indent="-397001">
              <a:spcBef>
                <a:spcPts val="1995"/>
              </a:spcBef>
              <a:buSzPct val="124242"/>
              <a:buChar char="•"/>
              <a:tabLst>
                <a:tab pos="404317" algn="l"/>
                <a:tab pos="404702" algn="l"/>
                <a:tab pos="968436" algn="l"/>
                <a:tab pos="1780536" algn="l"/>
                <a:tab pos="2763219" algn="l"/>
                <a:tab pos="3283826" algn="l"/>
                <a:tab pos="3574549" algn="l"/>
                <a:tab pos="3664654" algn="l"/>
                <a:tab pos="5428632" algn="l"/>
              </a:tabLst>
            </a:pPr>
            <a:r>
              <a:rPr sz="3002" spc="24" dirty="0">
                <a:latin typeface="Arial MT"/>
                <a:cs typeface="Arial MT"/>
              </a:rPr>
              <a:t>‘SAME’	</a:t>
            </a:r>
            <a:r>
              <a:rPr sz="3002" spc="45" dirty="0">
                <a:latin typeface="Arial MT"/>
                <a:cs typeface="Arial MT"/>
              </a:rPr>
              <a:t>padding	</a:t>
            </a:r>
            <a:r>
              <a:rPr lang="en-US" sz="3002" spc="-3" dirty="0" err="1">
                <a:latin typeface="Arial MT"/>
                <a:cs typeface="Arial MT"/>
              </a:rPr>
              <a:t>esta</a:t>
            </a:r>
            <a:r>
              <a:rPr lang="en-US" sz="3002" spc="-3" dirty="0">
                <a:latin typeface="Arial MT"/>
                <a:cs typeface="Arial MT"/>
              </a:rPr>
              <a:t> </a:t>
            </a:r>
            <a:r>
              <a:rPr lang="en-US" sz="3002" spc="-3" dirty="0" err="1">
                <a:latin typeface="Arial MT"/>
                <a:cs typeface="Arial MT"/>
              </a:rPr>
              <a:t>en</a:t>
            </a:r>
            <a:r>
              <a:rPr lang="en-US" sz="3002" spc="-3" dirty="0">
                <a:latin typeface="Arial MT"/>
                <a:cs typeface="Arial MT"/>
              </a:rPr>
              <a:t> la imagen </a:t>
            </a:r>
            <a:r>
              <a:rPr sz="3002" spc="33" dirty="0">
                <a:latin typeface="Arial MT"/>
                <a:cs typeface="Arial MT"/>
              </a:rPr>
              <a:t>	</a:t>
            </a:r>
            <a:r>
              <a:rPr sz="3002" spc="-27" dirty="0">
                <a:latin typeface="Arial MT"/>
                <a:cs typeface="Arial MT"/>
              </a:rPr>
              <a:t>filter=(3,3)	</a:t>
            </a:r>
            <a:r>
              <a:rPr sz="3002" spc="52" dirty="0">
                <a:latin typeface="Arial MT"/>
                <a:cs typeface="Arial MT"/>
              </a:rPr>
              <a:t>with	</a:t>
            </a:r>
            <a:r>
              <a:rPr sz="3002" spc="-21" dirty="0">
                <a:latin typeface="Arial MT"/>
                <a:cs typeface="Arial MT"/>
              </a:rPr>
              <a:t>stride=(2,2)</a:t>
            </a:r>
            <a:endParaRPr sz="3002" dirty="0">
              <a:latin typeface="Arial MT"/>
              <a:cs typeface="Arial MT"/>
            </a:endParaRPr>
          </a:p>
          <a:p>
            <a:pPr marL="404317" marR="796697" indent="-397001">
              <a:spcBef>
                <a:spcPts val="1995"/>
              </a:spcBef>
              <a:buSzPct val="124242"/>
              <a:buChar char="•"/>
              <a:tabLst>
                <a:tab pos="404317" algn="l"/>
                <a:tab pos="404702" algn="l"/>
                <a:tab pos="1124001" algn="l"/>
                <a:tab pos="2627292" algn="l"/>
                <a:tab pos="3008120" algn="l"/>
                <a:tab pos="4122880" algn="l"/>
              </a:tabLst>
            </a:pPr>
            <a:r>
              <a:rPr sz="3002" spc="52" dirty="0">
                <a:latin typeface="Arial MT"/>
                <a:cs typeface="Arial MT"/>
              </a:rPr>
              <a:t>Not	</a:t>
            </a:r>
            <a:r>
              <a:rPr sz="3002" spc="45" dirty="0">
                <a:latin typeface="Arial MT"/>
                <a:cs typeface="Arial MT"/>
              </a:rPr>
              <a:t>padding	</a:t>
            </a:r>
            <a:r>
              <a:rPr lang="en-US" sz="3002" spc="45" dirty="0">
                <a:latin typeface="Arial MT"/>
                <a:cs typeface="Arial MT"/>
              </a:rPr>
              <a:t>=</a:t>
            </a:r>
            <a:r>
              <a:rPr sz="3002" spc="15" dirty="0">
                <a:latin typeface="Arial MT"/>
                <a:cs typeface="Arial MT"/>
              </a:rPr>
              <a:t>	</a:t>
            </a:r>
            <a:r>
              <a:rPr sz="3002" spc="167" dirty="0">
                <a:latin typeface="Arial MT"/>
                <a:cs typeface="Arial MT"/>
              </a:rPr>
              <a:t>‘</a:t>
            </a:r>
            <a:r>
              <a:rPr sz="3002" spc="-309" dirty="0">
                <a:latin typeface="Arial MT"/>
                <a:cs typeface="Arial MT"/>
              </a:rPr>
              <a:t>V</a:t>
            </a:r>
            <a:r>
              <a:rPr sz="3002" spc="-3" dirty="0">
                <a:latin typeface="Arial MT"/>
                <a:cs typeface="Arial MT"/>
              </a:rPr>
              <a:t>ALID’  </a:t>
            </a:r>
            <a:r>
              <a:rPr sz="3002" spc="45" dirty="0">
                <a:latin typeface="Arial MT"/>
                <a:cs typeface="Arial MT"/>
              </a:rPr>
              <a:t>padding</a:t>
            </a:r>
            <a:endParaRPr sz="3002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5406" y="6331544"/>
            <a:ext cx="4200284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i="1" spc="30" dirty="0">
                <a:latin typeface="Arial"/>
                <a:cs typeface="Arial"/>
              </a:rPr>
              <a:t>https://github.com/vdumoulin/conv_arithmetic</a:t>
            </a:r>
            <a:endParaRPr sz="1577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664" y="1362571"/>
            <a:ext cx="4745769" cy="45684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D7D6A-6B89-76F5-A2F5-AF27F95C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FE3AF2-9391-DEB9-6F97-072DF0BE81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48" y="354655"/>
            <a:ext cx="11561503" cy="65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2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D234E4-0FDE-76C5-BD21-5C572926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Carros</a:t>
            </a:r>
            <a:r>
              <a:rPr lang="en-US" dirty="0"/>
              <a:t> </a:t>
            </a:r>
            <a:r>
              <a:rPr lang="en-US" dirty="0" err="1"/>
              <a:t>autonomos</a:t>
            </a:r>
            <a:endParaRPr lang="es-MX" dirty="0"/>
          </a:p>
        </p:txBody>
      </p:sp>
      <p:pic>
        <p:nvPicPr>
          <p:cNvPr id="1026" name="Picture 2" descr="Coches autónomos">
            <a:extLst>
              <a:ext uri="{FF2B5EF4-FFF2-40B4-BE49-F238E27FC236}">
                <a16:creationId xmlns:a16="http://schemas.microsoft.com/office/drawing/2014/main" id="{698969E2-1922-BDA6-1151-273948266B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15431"/>
            <a:ext cx="9652462" cy="542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364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8800" y="506379"/>
            <a:ext cx="7712709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5" dirty="0" err="1"/>
              <a:t>Accidentes</a:t>
            </a:r>
            <a:r>
              <a:rPr lang="en-US" spc="-15" dirty="0"/>
              <a:t> con autos </a:t>
            </a:r>
            <a:r>
              <a:rPr lang="en-US" spc="-15" dirty="0" err="1"/>
              <a:t>autonomos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2182723" y="1562541"/>
            <a:ext cx="2580005" cy="145288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indent="-228600">
              <a:spcBef>
                <a:spcPts val="44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Uber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(L3/L4)</a:t>
            </a:r>
            <a:endParaRPr sz="2400" dirty="0">
              <a:latin typeface="Calibri"/>
              <a:cs typeface="Calibri"/>
            </a:endParaRPr>
          </a:p>
          <a:p>
            <a:pPr marL="698500" lvl="1" indent="-228600">
              <a:spcBef>
                <a:spcPts val="2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latin typeface="Calibri"/>
                <a:cs typeface="Calibri"/>
              </a:rPr>
              <a:t>Pedestrian </a:t>
            </a:r>
            <a:r>
              <a:rPr sz="2000" spc="-15" dirty="0">
                <a:latin typeface="Calibri"/>
                <a:cs typeface="Calibri"/>
              </a:rPr>
              <a:t>fatality</a:t>
            </a:r>
            <a:endParaRPr sz="2000" dirty="0">
              <a:latin typeface="Calibri"/>
              <a:cs typeface="Calibri"/>
            </a:endParaRPr>
          </a:p>
          <a:p>
            <a:pPr marL="698500" lvl="1" indent="-228600">
              <a:spcBef>
                <a:spcPts val="2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spc="-35" dirty="0">
                <a:latin typeface="Calibri"/>
                <a:cs typeface="Calibri"/>
              </a:rPr>
              <a:t>Tempe,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Arizona</a:t>
            </a:r>
            <a:endParaRPr sz="2000" dirty="0">
              <a:latin typeface="Calibri"/>
              <a:cs typeface="Calibri"/>
            </a:endParaRPr>
          </a:p>
          <a:p>
            <a:pPr marL="698500" lvl="1" indent="-228600">
              <a:spcBef>
                <a:spcPts val="26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Mar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18,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2018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30375" y="3842579"/>
            <a:ext cx="3371215" cy="145351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1300" indent="-228600">
              <a:spcBef>
                <a:spcPts val="45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45" dirty="0">
                <a:latin typeface="Calibri"/>
                <a:cs typeface="Calibri"/>
              </a:rPr>
              <a:t>Tesla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Autopilot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(L2)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spcBef>
                <a:spcPts val="29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latin typeface="Calibri"/>
                <a:cs typeface="Calibri"/>
              </a:rPr>
              <a:t>Driver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fatality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spcBef>
                <a:spcPts val="254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latin typeface="Calibri"/>
                <a:cs typeface="Calibri"/>
              </a:rPr>
              <a:t>Mountain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View,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California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spcBef>
                <a:spcPts val="26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Mar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23,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2018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4861" y="1264924"/>
            <a:ext cx="4372356" cy="24490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98602" y="4279766"/>
            <a:ext cx="4372356" cy="226618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901186" y="4328731"/>
            <a:ext cx="5664200" cy="149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5" dirty="0">
                <a:latin typeface="Calibri"/>
                <a:cs typeface="Calibri"/>
              </a:rPr>
              <a:t>Rodney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Brooks</a:t>
            </a:r>
            <a:endParaRPr sz="2400" dirty="0">
              <a:latin typeface="Calibri"/>
              <a:cs typeface="Calibri"/>
            </a:endParaRPr>
          </a:p>
          <a:p>
            <a:pPr marL="241300">
              <a:spcBef>
                <a:spcPts val="35"/>
              </a:spcBef>
            </a:pPr>
            <a:r>
              <a:rPr b="1" spc="-5" dirty="0">
                <a:latin typeface="Calibri"/>
                <a:cs typeface="Calibri"/>
              </a:rPr>
              <a:t>=2031: </a:t>
            </a:r>
            <a:r>
              <a:rPr dirty="0">
                <a:latin typeface="Calibri"/>
                <a:cs typeface="Calibri"/>
              </a:rPr>
              <a:t>A major </a:t>
            </a:r>
            <a:r>
              <a:rPr spc="-5" dirty="0">
                <a:latin typeface="Calibri"/>
                <a:cs typeface="Calibri"/>
              </a:rPr>
              <a:t>city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bans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manually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driven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cars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from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non-</a:t>
            </a:r>
          </a:p>
          <a:p>
            <a:pPr marL="241300"/>
            <a:r>
              <a:rPr spc="-5" dirty="0">
                <a:latin typeface="Calibri"/>
                <a:cs typeface="Calibri"/>
              </a:rPr>
              <a:t>trivial</a:t>
            </a:r>
            <a:r>
              <a:rPr spc="-10" dirty="0">
                <a:latin typeface="Calibri"/>
                <a:cs typeface="Calibri"/>
              </a:rPr>
              <a:t> portion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of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city.</a:t>
            </a:r>
            <a:endParaRPr dirty="0">
              <a:latin typeface="Calibri"/>
              <a:cs typeface="Calibri"/>
            </a:endParaRPr>
          </a:p>
          <a:p>
            <a:pPr marL="241300" marR="20320" indent="-228600"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b="1" spc="-5" dirty="0">
                <a:latin typeface="Calibri"/>
                <a:cs typeface="Calibri"/>
              </a:rPr>
              <a:t>&gt;2045:</a:t>
            </a:r>
            <a:r>
              <a:rPr b="1"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Majority of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US</a:t>
            </a:r>
            <a:r>
              <a:rPr spc="-5" dirty="0">
                <a:latin typeface="Calibri"/>
                <a:cs typeface="Calibri"/>
              </a:rPr>
              <a:t> cities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ban manually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driven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cars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with </a:t>
            </a:r>
            <a:r>
              <a:rPr spc="-39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drivers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from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5" dirty="0">
                <a:latin typeface="Calibri"/>
                <a:cs typeface="Calibri"/>
              </a:rPr>
              <a:t>non-trivial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portion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of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city.</a:t>
            </a:r>
            <a:endParaRPr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3559" y="4408932"/>
            <a:ext cx="1667038" cy="169621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901186" y="1849125"/>
            <a:ext cx="6252845" cy="1767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Elon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Musk,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Tesla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spcBef>
                <a:spcPts val="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pc="-5" dirty="0">
                <a:solidFill>
                  <a:srgbClr val="C00000"/>
                </a:solidFill>
                <a:latin typeface="Calibri"/>
                <a:cs typeface="Calibri"/>
              </a:rPr>
              <a:t>February </a:t>
            </a:r>
            <a:r>
              <a:rPr dirty="0">
                <a:solidFill>
                  <a:srgbClr val="C00000"/>
                </a:solidFill>
                <a:latin typeface="Calibri"/>
                <a:cs typeface="Calibri"/>
              </a:rPr>
              <a:t>2017:</a:t>
            </a:r>
            <a:r>
              <a:rPr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"My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guess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is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that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in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probably</a:t>
            </a:r>
            <a:r>
              <a:rPr dirty="0">
                <a:latin typeface="Calibri"/>
                <a:cs typeface="Calibri"/>
              </a:rPr>
              <a:t> 10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years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it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will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be</a:t>
            </a:r>
            <a:endParaRPr dirty="0">
              <a:latin typeface="Calibri"/>
              <a:cs typeface="Calibri"/>
            </a:endParaRPr>
          </a:p>
          <a:p>
            <a:pPr marL="241300"/>
            <a:r>
              <a:rPr spc="-5" dirty="0">
                <a:latin typeface="Calibri"/>
                <a:cs typeface="Calibri"/>
              </a:rPr>
              <a:t>very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unusual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for</a:t>
            </a:r>
            <a:r>
              <a:rPr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cars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to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built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that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are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not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fully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autonomous.“</a:t>
            </a:r>
            <a:endParaRPr dirty="0">
              <a:latin typeface="Calibri"/>
              <a:cs typeface="Calibri"/>
            </a:endParaRPr>
          </a:p>
          <a:p>
            <a:pPr marL="241300" indent="-228600"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pc="-5" dirty="0">
                <a:solidFill>
                  <a:srgbClr val="C00000"/>
                </a:solidFill>
                <a:latin typeface="Calibri"/>
                <a:cs typeface="Calibri"/>
              </a:rPr>
              <a:t>February</a:t>
            </a:r>
            <a:r>
              <a:rPr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C00000"/>
                </a:solidFill>
                <a:latin typeface="Calibri"/>
                <a:cs typeface="Calibri"/>
              </a:rPr>
              <a:t>2018:</a:t>
            </a:r>
            <a:r>
              <a:rPr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“The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upcoming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autonomous </a:t>
            </a:r>
            <a:r>
              <a:rPr spc="-10" dirty="0">
                <a:latin typeface="Calibri"/>
                <a:cs typeface="Calibri"/>
              </a:rPr>
              <a:t>coast-to-coast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drive</a:t>
            </a:r>
            <a:endParaRPr dirty="0">
              <a:latin typeface="Calibri"/>
              <a:cs typeface="Calibri"/>
            </a:endParaRPr>
          </a:p>
          <a:p>
            <a:pPr marL="241300"/>
            <a:r>
              <a:rPr spc="-5" dirty="0">
                <a:latin typeface="Calibri"/>
                <a:cs typeface="Calibri"/>
              </a:rPr>
              <a:t>will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showcase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major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leap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forward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for</a:t>
            </a:r>
            <a:r>
              <a:rPr spc="-5" dirty="0">
                <a:latin typeface="Calibri"/>
                <a:cs typeface="Calibri"/>
              </a:rPr>
              <a:t> our </a:t>
            </a:r>
            <a:r>
              <a:rPr dirty="0">
                <a:latin typeface="Calibri"/>
                <a:cs typeface="Calibri"/>
              </a:rPr>
              <a:t>self-driving</a:t>
            </a:r>
          </a:p>
          <a:p>
            <a:pPr marL="241300"/>
            <a:r>
              <a:rPr spc="-25" dirty="0">
                <a:latin typeface="Calibri"/>
                <a:cs typeface="Calibri"/>
              </a:rPr>
              <a:t>technology.”</a:t>
            </a:r>
            <a:endParaRPr dirty="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3559" y="1368552"/>
            <a:ext cx="1696212" cy="166420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8578088" y="6553575"/>
            <a:ext cx="413384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600" b="0" i="0" kern="1200">
                <a:solidFill>
                  <a:srgbClr val="7E7E7E"/>
                </a:solidFill>
                <a:latin typeface="Bahnschrift"/>
                <a:ea typeface="+mn-ea"/>
                <a:cs typeface="Bahnschrif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85"/>
              </a:spcBef>
            </a:pPr>
            <a:r>
              <a:rPr lang="es-MX" spc="-5"/>
              <a:t>20</a:t>
            </a:r>
            <a:r>
              <a:rPr lang="es-MX" spc="-15"/>
              <a:t>1</a:t>
            </a:r>
            <a:r>
              <a:rPr lang="es-MX" spc="-5"/>
              <a:t>9</a:t>
            </a:r>
            <a:endParaRPr spc="-5" dirty="0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98393087-B4ED-1C2A-07CF-5CAE9D2CE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850385" y="898017"/>
            <a:ext cx="5726430" cy="503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Maarten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Sierhuis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pc="-30" dirty="0">
                <a:solidFill>
                  <a:srgbClr val="00AFEF"/>
                </a:solidFill>
                <a:latin typeface="Calibri"/>
                <a:cs typeface="Calibri"/>
              </a:rPr>
              <a:t>Director,</a:t>
            </a:r>
            <a:r>
              <a:rPr spc="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AFEF"/>
                </a:solidFill>
                <a:latin typeface="Calibri"/>
                <a:cs typeface="Calibri"/>
              </a:rPr>
              <a:t>Nissan</a:t>
            </a:r>
            <a:r>
              <a:rPr spc="-5" dirty="0">
                <a:solidFill>
                  <a:srgbClr val="00AFEF"/>
                </a:solidFill>
                <a:latin typeface="Calibri"/>
                <a:cs typeface="Calibri"/>
              </a:rPr>
              <a:t> R&amp;D</a:t>
            </a:r>
            <a:endParaRPr>
              <a:latin typeface="Calibri"/>
              <a:cs typeface="Calibri"/>
            </a:endParaRPr>
          </a:p>
          <a:p>
            <a:pPr marL="12700">
              <a:spcBef>
                <a:spcPts val="40"/>
              </a:spcBef>
            </a:pPr>
            <a:r>
              <a:rPr i="1" dirty="0">
                <a:solidFill>
                  <a:srgbClr val="C00000"/>
                </a:solidFill>
                <a:latin typeface="Calibri"/>
                <a:cs typeface="Calibri"/>
              </a:rPr>
              <a:t>January</a:t>
            </a:r>
            <a:r>
              <a:rPr i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i="1" dirty="0">
                <a:solidFill>
                  <a:srgbClr val="C00000"/>
                </a:solidFill>
                <a:latin typeface="Calibri"/>
                <a:cs typeface="Calibri"/>
              </a:rPr>
              <a:t>2017</a:t>
            </a:r>
            <a:endParaRPr>
              <a:latin typeface="Calibri"/>
              <a:cs typeface="Calibri"/>
            </a:endParaRPr>
          </a:p>
          <a:p>
            <a:pPr marL="12700"/>
            <a:r>
              <a:rPr spc="-20" dirty="0">
                <a:latin typeface="Calibri"/>
                <a:cs typeface="Calibri"/>
              </a:rPr>
              <a:t>“We </a:t>
            </a:r>
            <a:r>
              <a:rPr spc="-5" dirty="0">
                <a:latin typeface="Calibri"/>
                <a:cs typeface="Calibri"/>
              </a:rPr>
              <a:t>will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always</a:t>
            </a:r>
            <a:r>
              <a:rPr spc="-5" dirty="0">
                <a:latin typeface="Calibri"/>
                <a:cs typeface="Calibri"/>
              </a:rPr>
              <a:t> need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human</a:t>
            </a:r>
            <a:r>
              <a:rPr dirty="0">
                <a:latin typeface="Calibri"/>
                <a:cs typeface="Calibri"/>
              </a:rPr>
              <a:t> in the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loop."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50">
              <a:latin typeface="Calibri"/>
              <a:cs typeface="Calibri"/>
            </a:endParaRPr>
          </a:p>
          <a:p>
            <a:pPr marL="12700"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Karl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Iagnemma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00AFEF"/>
                </a:solidFill>
                <a:latin typeface="Calibri"/>
                <a:cs typeface="Calibri"/>
              </a:rPr>
              <a:t>President,</a:t>
            </a:r>
            <a:r>
              <a:rPr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00AFEF"/>
                </a:solidFill>
                <a:latin typeface="Calibri"/>
                <a:cs typeface="Calibri"/>
              </a:rPr>
              <a:t>Aptiv</a:t>
            </a:r>
            <a:r>
              <a:rPr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00AFEF"/>
                </a:solidFill>
                <a:latin typeface="Calibri"/>
                <a:cs typeface="Calibri"/>
              </a:rPr>
              <a:t>Autonomous Mobility</a:t>
            </a:r>
            <a:endParaRPr>
              <a:latin typeface="Calibri"/>
              <a:cs typeface="Calibri"/>
            </a:endParaRPr>
          </a:p>
          <a:p>
            <a:pPr marL="12700">
              <a:spcBef>
                <a:spcPts val="35"/>
              </a:spcBef>
            </a:pPr>
            <a:r>
              <a:rPr i="1" dirty="0">
                <a:solidFill>
                  <a:srgbClr val="C00000"/>
                </a:solidFill>
                <a:latin typeface="Calibri"/>
                <a:cs typeface="Calibri"/>
              </a:rPr>
              <a:t>January</a:t>
            </a:r>
            <a:r>
              <a:rPr i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i="1" dirty="0">
                <a:solidFill>
                  <a:srgbClr val="C00000"/>
                </a:solidFill>
                <a:latin typeface="Calibri"/>
                <a:cs typeface="Calibri"/>
              </a:rPr>
              <a:t>2017</a:t>
            </a:r>
            <a:endParaRPr>
              <a:latin typeface="Calibri"/>
              <a:cs typeface="Calibri"/>
            </a:endParaRPr>
          </a:p>
          <a:p>
            <a:pPr marL="12700" marR="5080"/>
            <a:r>
              <a:rPr spc="-15" dirty="0">
                <a:latin typeface="Calibri"/>
                <a:cs typeface="Calibri"/>
              </a:rPr>
              <a:t>"(Teleoperation)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is </a:t>
            </a:r>
            <a:r>
              <a:rPr spc="-10" dirty="0">
                <a:latin typeface="Calibri"/>
                <a:cs typeface="Calibri"/>
              </a:rPr>
              <a:t>going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to </a:t>
            </a:r>
            <a:r>
              <a:rPr spc="-5" dirty="0">
                <a:latin typeface="Calibri"/>
                <a:cs typeface="Calibri"/>
              </a:rPr>
              <a:t>be massively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important. </a:t>
            </a:r>
            <a:r>
              <a:rPr spc="-15" dirty="0">
                <a:latin typeface="Calibri"/>
                <a:cs typeface="Calibri"/>
              </a:rPr>
              <a:t>Even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cars </a:t>
            </a:r>
            <a:r>
              <a:rPr spc="-39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that </a:t>
            </a:r>
            <a:r>
              <a:rPr spc="-10" dirty="0">
                <a:latin typeface="Calibri"/>
                <a:cs typeface="Calibri"/>
              </a:rPr>
              <a:t>can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handle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just</a:t>
            </a:r>
            <a:r>
              <a:rPr dirty="0">
                <a:latin typeface="Calibri"/>
                <a:cs typeface="Calibri"/>
              </a:rPr>
              <a:t> about</a:t>
            </a:r>
            <a:r>
              <a:rPr spc="-5" dirty="0">
                <a:latin typeface="Calibri"/>
                <a:cs typeface="Calibri"/>
              </a:rPr>
              <a:t> anything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will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have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10" dirty="0">
                <a:latin typeface="Calibri"/>
                <a:cs typeface="Calibri"/>
              </a:rPr>
              <a:t>occasional 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failure,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even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if </a:t>
            </a:r>
            <a:r>
              <a:rPr spc="-5" dirty="0">
                <a:latin typeface="Calibri"/>
                <a:cs typeface="Calibri"/>
              </a:rPr>
              <a:t>that's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being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hit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by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another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vehicle.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that </a:t>
            </a:r>
            <a:r>
              <a:rPr spc="-39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case, </a:t>
            </a:r>
            <a:r>
              <a:rPr spc="-10" dirty="0">
                <a:latin typeface="Calibri"/>
                <a:cs typeface="Calibri"/>
              </a:rPr>
              <a:t>you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want</a:t>
            </a:r>
            <a:r>
              <a:rPr dirty="0">
                <a:latin typeface="Calibri"/>
                <a:cs typeface="Calibri"/>
              </a:rPr>
              <a:t> a</a:t>
            </a:r>
            <a:r>
              <a:rPr spc="-5" dirty="0">
                <a:latin typeface="Calibri"/>
                <a:cs typeface="Calibri"/>
              </a:rPr>
              <a:t> human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around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to </a:t>
            </a:r>
            <a:r>
              <a:rPr spc="-5" dirty="0">
                <a:latin typeface="Calibri"/>
                <a:cs typeface="Calibri"/>
              </a:rPr>
              <a:t>decide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what </a:t>
            </a:r>
            <a:r>
              <a:rPr spc="-10" dirty="0">
                <a:latin typeface="Calibri"/>
                <a:cs typeface="Calibri"/>
              </a:rPr>
              <a:t>to</a:t>
            </a:r>
            <a:r>
              <a:rPr spc="-5" dirty="0">
                <a:latin typeface="Calibri"/>
                <a:cs typeface="Calibri"/>
              </a:rPr>
              <a:t> do."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Calibri"/>
              <a:cs typeface="Calibri"/>
            </a:endParaRPr>
          </a:p>
          <a:p>
            <a:pPr marL="25400">
              <a:spcBef>
                <a:spcPts val="1614"/>
              </a:spcBef>
            </a:pPr>
            <a:r>
              <a:rPr sz="2400" dirty="0">
                <a:latin typeface="Calibri"/>
                <a:cs typeface="Calibri"/>
              </a:rPr>
              <a:t>Gill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Pratt,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Toyota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Research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Institute</a:t>
            </a:r>
            <a:endParaRPr sz="2400">
              <a:latin typeface="Calibri"/>
              <a:cs typeface="Calibri"/>
            </a:endParaRPr>
          </a:p>
          <a:p>
            <a:pPr marL="25400">
              <a:spcBef>
                <a:spcPts val="35"/>
              </a:spcBef>
            </a:pPr>
            <a:r>
              <a:rPr i="1" dirty="0">
                <a:solidFill>
                  <a:srgbClr val="C00000"/>
                </a:solidFill>
                <a:latin typeface="Calibri"/>
                <a:cs typeface="Calibri"/>
              </a:rPr>
              <a:t>January</a:t>
            </a:r>
            <a:r>
              <a:rPr i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i="1" dirty="0">
                <a:solidFill>
                  <a:srgbClr val="C00000"/>
                </a:solidFill>
                <a:latin typeface="Calibri"/>
                <a:cs typeface="Calibri"/>
              </a:rPr>
              <a:t>2017</a:t>
            </a:r>
            <a:endParaRPr>
              <a:latin typeface="Calibri"/>
              <a:cs typeface="Calibri"/>
            </a:endParaRPr>
          </a:p>
          <a:p>
            <a:pPr marL="254000" indent="-228600">
              <a:buFont typeface="Arial MT"/>
              <a:buChar char="•"/>
              <a:tabLst>
                <a:tab pos="253365" algn="l"/>
                <a:tab pos="254000" algn="l"/>
              </a:tabLst>
            </a:pPr>
            <a:r>
              <a:rPr spc="-5" dirty="0">
                <a:latin typeface="Calibri"/>
                <a:cs typeface="Calibri"/>
              </a:rPr>
              <a:t>“None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of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us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in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automobile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or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IT </a:t>
            </a:r>
            <a:r>
              <a:rPr spc="-5" dirty="0">
                <a:latin typeface="Calibri"/>
                <a:cs typeface="Calibri"/>
              </a:rPr>
              <a:t>industries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are</a:t>
            </a:r>
            <a:r>
              <a:rPr spc="-5" dirty="0">
                <a:latin typeface="Calibri"/>
                <a:cs typeface="Calibri"/>
              </a:rPr>
              <a:t> close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to</a:t>
            </a:r>
            <a:endParaRPr>
              <a:latin typeface="Calibri"/>
              <a:cs typeface="Calibri"/>
            </a:endParaRPr>
          </a:p>
          <a:p>
            <a:pPr marL="254000">
              <a:spcBef>
                <a:spcPts val="5"/>
              </a:spcBef>
            </a:pPr>
            <a:r>
              <a:rPr spc="-5" dirty="0">
                <a:latin typeface="Calibri"/>
                <a:cs typeface="Calibri"/>
              </a:rPr>
              <a:t>achieving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true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Level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5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autonomy,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we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are</a:t>
            </a:r>
            <a:r>
              <a:rPr spc="-5" dirty="0">
                <a:latin typeface="Calibri"/>
                <a:cs typeface="Calibri"/>
              </a:rPr>
              <a:t> not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even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close.”</a:t>
            </a:r>
            <a:endParaRPr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3559" y="4597908"/>
            <a:ext cx="1696212" cy="170535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3559" y="580645"/>
            <a:ext cx="1717548" cy="17068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3559" y="2526792"/>
            <a:ext cx="1717548" cy="18044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CBD386-1DA5-4830-A655-3E6633454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570" y="1527563"/>
            <a:ext cx="2390071" cy="2054223"/>
          </a:xfrm>
        </p:spPr>
        <p:txBody>
          <a:bodyPr>
            <a:normAutofit/>
          </a:bodyPr>
          <a:lstStyle/>
          <a:p>
            <a:endParaRPr lang="es-SV" dirty="0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72BE3B7D-7620-44A4-B04F-44A5241BD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SV"/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id="{4BCF7C7F-D6EB-4080-9DEE-D3B32CCC1E8C}"/>
              </a:ext>
            </a:extLst>
          </p:cNvPr>
          <p:cNvGrpSpPr>
            <a:grpSpLocks/>
          </p:cNvGrpSpPr>
          <p:nvPr/>
        </p:nvGrpSpPr>
        <p:grpSpPr bwMode="auto">
          <a:xfrm>
            <a:off x="347479" y="152400"/>
            <a:ext cx="8129771" cy="6705600"/>
            <a:chOff x="851" y="1809"/>
            <a:chExt cx="17579" cy="15443"/>
          </a:xfrm>
        </p:grpSpPr>
        <p:sp>
          <p:nvSpPr>
            <p:cNvPr id="6" name="Rectangle 13">
              <a:extLst>
                <a:ext uri="{FF2B5EF4-FFF2-40B4-BE49-F238E27FC236}">
                  <a16:creationId xmlns:a16="http://schemas.microsoft.com/office/drawing/2014/main" id="{AAEFBB7A-F84F-4E14-AECA-B128C5A25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" y="1809"/>
              <a:ext cx="17579" cy="15443"/>
            </a:xfrm>
            <a:prstGeom prst="rect">
              <a:avLst/>
            </a:pr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 dirty="0"/>
            </a:p>
          </p:txBody>
        </p:sp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21450F33-9975-4143-8BF4-207F9D9AA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" y="5699"/>
              <a:ext cx="11503" cy="7663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C93ACF8E-7C88-41B3-8DBF-BDD092A44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2" y="5699"/>
              <a:ext cx="11503" cy="7663"/>
            </a:xfrm>
            <a:custGeom>
              <a:avLst/>
              <a:gdLst>
                <a:gd name="T0" fmla="+- 0 14585 3082"/>
                <a:gd name="T1" fmla="*/ T0 w 11503"/>
                <a:gd name="T2" fmla="+- 0 5700 5700"/>
                <a:gd name="T3" fmla="*/ 5700 h 7663"/>
                <a:gd name="T4" fmla="+- 0 14533 3082"/>
                <a:gd name="T5" fmla="*/ T4 w 11503"/>
                <a:gd name="T6" fmla="+- 0 5700 5700"/>
                <a:gd name="T7" fmla="*/ 5700 h 7663"/>
                <a:gd name="T8" fmla="+- 0 14533 3082"/>
                <a:gd name="T9" fmla="*/ T8 w 11503"/>
                <a:gd name="T10" fmla="+- 0 5751 5700"/>
                <a:gd name="T11" fmla="*/ 5751 h 7663"/>
                <a:gd name="T12" fmla="+- 0 14533 3082"/>
                <a:gd name="T13" fmla="*/ T12 w 11503"/>
                <a:gd name="T14" fmla="+- 0 13311 5700"/>
                <a:gd name="T15" fmla="*/ 13311 h 7663"/>
                <a:gd name="T16" fmla="+- 0 3134 3082"/>
                <a:gd name="T17" fmla="*/ T16 w 11503"/>
                <a:gd name="T18" fmla="+- 0 13311 5700"/>
                <a:gd name="T19" fmla="*/ 13311 h 7663"/>
                <a:gd name="T20" fmla="+- 0 3134 3082"/>
                <a:gd name="T21" fmla="*/ T20 w 11503"/>
                <a:gd name="T22" fmla="+- 0 13310 5700"/>
                <a:gd name="T23" fmla="*/ 13310 h 7663"/>
                <a:gd name="T24" fmla="+- 0 3134 3082"/>
                <a:gd name="T25" fmla="*/ T24 w 11503"/>
                <a:gd name="T26" fmla="+- 0 5751 5700"/>
                <a:gd name="T27" fmla="*/ 5751 h 7663"/>
                <a:gd name="T28" fmla="+- 0 14533 3082"/>
                <a:gd name="T29" fmla="*/ T28 w 11503"/>
                <a:gd name="T30" fmla="+- 0 5751 5700"/>
                <a:gd name="T31" fmla="*/ 5751 h 7663"/>
                <a:gd name="T32" fmla="+- 0 14533 3082"/>
                <a:gd name="T33" fmla="*/ T32 w 11503"/>
                <a:gd name="T34" fmla="+- 0 5700 5700"/>
                <a:gd name="T35" fmla="*/ 5700 h 7663"/>
                <a:gd name="T36" fmla="+- 0 3134 3082"/>
                <a:gd name="T37" fmla="*/ T36 w 11503"/>
                <a:gd name="T38" fmla="+- 0 5700 5700"/>
                <a:gd name="T39" fmla="*/ 5700 h 7663"/>
                <a:gd name="T40" fmla="+- 0 3134 3082"/>
                <a:gd name="T41" fmla="*/ T40 w 11503"/>
                <a:gd name="T42" fmla="+- 0 5700 5700"/>
                <a:gd name="T43" fmla="*/ 5700 h 7663"/>
                <a:gd name="T44" fmla="+- 0 3082 3082"/>
                <a:gd name="T45" fmla="*/ T44 w 11503"/>
                <a:gd name="T46" fmla="+- 0 5700 5700"/>
                <a:gd name="T47" fmla="*/ 5700 h 7663"/>
                <a:gd name="T48" fmla="+- 0 3082 3082"/>
                <a:gd name="T49" fmla="*/ T48 w 11503"/>
                <a:gd name="T50" fmla="+- 0 5751 5700"/>
                <a:gd name="T51" fmla="*/ 5751 h 7663"/>
                <a:gd name="T52" fmla="+- 0 3082 3082"/>
                <a:gd name="T53" fmla="*/ T52 w 11503"/>
                <a:gd name="T54" fmla="+- 0 13310 5700"/>
                <a:gd name="T55" fmla="*/ 13310 h 7663"/>
                <a:gd name="T56" fmla="+- 0 3082 3082"/>
                <a:gd name="T57" fmla="*/ T56 w 11503"/>
                <a:gd name="T58" fmla="+- 0 13362 5700"/>
                <a:gd name="T59" fmla="*/ 13362 h 7663"/>
                <a:gd name="T60" fmla="+- 0 3134 3082"/>
                <a:gd name="T61" fmla="*/ T60 w 11503"/>
                <a:gd name="T62" fmla="+- 0 13362 5700"/>
                <a:gd name="T63" fmla="*/ 13362 h 7663"/>
                <a:gd name="T64" fmla="+- 0 14533 3082"/>
                <a:gd name="T65" fmla="*/ T64 w 11503"/>
                <a:gd name="T66" fmla="+- 0 13362 5700"/>
                <a:gd name="T67" fmla="*/ 13362 h 7663"/>
                <a:gd name="T68" fmla="+- 0 14585 3082"/>
                <a:gd name="T69" fmla="*/ T68 w 11503"/>
                <a:gd name="T70" fmla="+- 0 13362 5700"/>
                <a:gd name="T71" fmla="*/ 13362 h 7663"/>
                <a:gd name="T72" fmla="+- 0 14585 3082"/>
                <a:gd name="T73" fmla="*/ T72 w 11503"/>
                <a:gd name="T74" fmla="+- 0 5751 5700"/>
                <a:gd name="T75" fmla="*/ 5751 h 7663"/>
                <a:gd name="T76" fmla="+- 0 14585 3082"/>
                <a:gd name="T77" fmla="*/ T76 w 11503"/>
                <a:gd name="T78" fmla="+- 0 5700 5700"/>
                <a:gd name="T79" fmla="*/ 5700 h 766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11503" h="7663">
                  <a:moveTo>
                    <a:pt x="11503" y="0"/>
                  </a:moveTo>
                  <a:lnTo>
                    <a:pt x="11451" y="0"/>
                  </a:lnTo>
                  <a:lnTo>
                    <a:pt x="11451" y="51"/>
                  </a:lnTo>
                  <a:lnTo>
                    <a:pt x="11451" y="7611"/>
                  </a:lnTo>
                  <a:lnTo>
                    <a:pt x="52" y="7611"/>
                  </a:lnTo>
                  <a:lnTo>
                    <a:pt x="52" y="7610"/>
                  </a:lnTo>
                  <a:lnTo>
                    <a:pt x="52" y="51"/>
                  </a:lnTo>
                  <a:lnTo>
                    <a:pt x="11451" y="51"/>
                  </a:lnTo>
                  <a:lnTo>
                    <a:pt x="11451" y="0"/>
                  </a:lnTo>
                  <a:lnTo>
                    <a:pt x="52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7610"/>
                  </a:lnTo>
                  <a:lnTo>
                    <a:pt x="0" y="7662"/>
                  </a:lnTo>
                  <a:lnTo>
                    <a:pt x="52" y="7662"/>
                  </a:lnTo>
                  <a:lnTo>
                    <a:pt x="11451" y="7662"/>
                  </a:lnTo>
                  <a:lnTo>
                    <a:pt x="11503" y="7662"/>
                  </a:lnTo>
                  <a:lnTo>
                    <a:pt x="11503" y="51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AF709C49-DF48-4E9D-A6EA-B807F52F0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8317"/>
              <a:ext cx="7078" cy="470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C8F6E48-FC23-40F6-8D48-655D1012E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8317"/>
              <a:ext cx="7078" cy="4701"/>
            </a:xfrm>
            <a:custGeom>
              <a:avLst/>
              <a:gdLst>
                <a:gd name="T0" fmla="+- 0 10504 3427"/>
                <a:gd name="T1" fmla="*/ T0 w 7078"/>
                <a:gd name="T2" fmla="+- 0 8317 8317"/>
                <a:gd name="T3" fmla="*/ 8317 h 4701"/>
                <a:gd name="T4" fmla="+- 0 10452 3427"/>
                <a:gd name="T5" fmla="*/ T4 w 7078"/>
                <a:gd name="T6" fmla="+- 0 8317 8317"/>
                <a:gd name="T7" fmla="*/ 8317 h 4701"/>
                <a:gd name="T8" fmla="+- 0 10452 3427"/>
                <a:gd name="T9" fmla="*/ T8 w 7078"/>
                <a:gd name="T10" fmla="+- 0 8369 8317"/>
                <a:gd name="T11" fmla="*/ 8369 h 4701"/>
                <a:gd name="T12" fmla="+- 0 10452 3427"/>
                <a:gd name="T13" fmla="*/ T12 w 7078"/>
                <a:gd name="T14" fmla="+- 0 12966 8317"/>
                <a:gd name="T15" fmla="*/ 12966 h 4701"/>
                <a:gd name="T16" fmla="+- 0 3478 3427"/>
                <a:gd name="T17" fmla="*/ T16 w 7078"/>
                <a:gd name="T18" fmla="+- 0 12966 8317"/>
                <a:gd name="T19" fmla="*/ 12966 h 4701"/>
                <a:gd name="T20" fmla="+- 0 3478 3427"/>
                <a:gd name="T21" fmla="*/ T20 w 7078"/>
                <a:gd name="T22" fmla="+- 0 8369 8317"/>
                <a:gd name="T23" fmla="*/ 8369 h 4701"/>
                <a:gd name="T24" fmla="+- 0 10452 3427"/>
                <a:gd name="T25" fmla="*/ T24 w 7078"/>
                <a:gd name="T26" fmla="+- 0 8369 8317"/>
                <a:gd name="T27" fmla="*/ 8369 h 4701"/>
                <a:gd name="T28" fmla="+- 0 10452 3427"/>
                <a:gd name="T29" fmla="*/ T28 w 7078"/>
                <a:gd name="T30" fmla="+- 0 8317 8317"/>
                <a:gd name="T31" fmla="*/ 8317 h 4701"/>
                <a:gd name="T32" fmla="+- 0 3478 3427"/>
                <a:gd name="T33" fmla="*/ T32 w 7078"/>
                <a:gd name="T34" fmla="+- 0 8317 8317"/>
                <a:gd name="T35" fmla="*/ 8317 h 4701"/>
                <a:gd name="T36" fmla="+- 0 3478 3427"/>
                <a:gd name="T37" fmla="*/ T36 w 7078"/>
                <a:gd name="T38" fmla="+- 0 8318 8317"/>
                <a:gd name="T39" fmla="*/ 8318 h 4701"/>
                <a:gd name="T40" fmla="+- 0 3427 3427"/>
                <a:gd name="T41" fmla="*/ T40 w 7078"/>
                <a:gd name="T42" fmla="+- 0 8318 8317"/>
                <a:gd name="T43" fmla="*/ 8318 h 4701"/>
                <a:gd name="T44" fmla="+- 0 3427 3427"/>
                <a:gd name="T45" fmla="*/ T44 w 7078"/>
                <a:gd name="T46" fmla="+- 0 13018 8317"/>
                <a:gd name="T47" fmla="*/ 13018 h 4701"/>
                <a:gd name="T48" fmla="+- 0 3478 3427"/>
                <a:gd name="T49" fmla="*/ T48 w 7078"/>
                <a:gd name="T50" fmla="+- 0 13018 8317"/>
                <a:gd name="T51" fmla="*/ 13018 h 4701"/>
                <a:gd name="T52" fmla="+- 0 10452 3427"/>
                <a:gd name="T53" fmla="*/ T52 w 7078"/>
                <a:gd name="T54" fmla="+- 0 13018 8317"/>
                <a:gd name="T55" fmla="*/ 13018 h 4701"/>
                <a:gd name="T56" fmla="+- 0 10504 3427"/>
                <a:gd name="T57" fmla="*/ T56 w 7078"/>
                <a:gd name="T58" fmla="+- 0 13018 8317"/>
                <a:gd name="T59" fmla="*/ 13018 h 4701"/>
                <a:gd name="T60" fmla="+- 0 10504 3427"/>
                <a:gd name="T61" fmla="*/ T60 w 7078"/>
                <a:gd name="T62" fmla="+- 0 12966 8317"/>
                <a:gd name="T63" fmla="*/ 12966 h 4701"/>
                <a:gd name="T64" fmla="+- 0 10504 3427"/>
                <a:gd name="T65" fmla="*/ T64 w 7078"/>
                <a:gd name="T66" fmla="+- 0 8369 8317"/>
                <a:gd name="T67" fmla="*/ 8369 h 4701"/>
                <a:gd name="T68" fmla="+- 0 10504 3427"/>
                <a:gd name="T69" fmla="*/ T68 w 7078"/>
                <a:gd name="T70" fmla="+- 0 8317 8317"/>
                <a:gd name="T71" fmla="*/ 8317 h 470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7078" h="4701">
                  <a:moveTo>
                    <a:pt x="7077" y="0"/>
                  </a:moveTo>
                  <a:lnTo>
                    <a:pt x="7025" y="0"/>
                  </a:lnTo>
                  <a:lnTo>
                    <a:pt x="7025" y="52"/>
                  </a:lnTo>
                  <a:lnTo>
                    <a:pt x="7025" y="4649"/>
                  </a:lnTo>
                  <a:lnTo>
                    <a:pt x="51" y="4649"/>
                  </a:lnTo>
                  <a:lnTo>
                    <a:pt x="51" y="52"/>
                  </a:lnTo>
                  <a:lnTo>
                    <a:pt x="7025" y="52"/>
                  </a:lnTo>
                  <a:lnTo>
                    <a:pt x="7025" y="0"/>
                  </a:lnTo>
                  <a:lnTo>
                    <a:pt x="51" y="0"/>
                  </a:lnTo>
                  <a:lnTo>
                    <a:pt x="51" y="1"/>
                  </a:lnTo>
                  <a:lnTo>
                    <a:pt x="0" y="1"/>
                  </a:lnTo>
                  <a:lnTo>
                    <a:pt x="0" y="4701"/>
                  </a:lnTo>
                  <a:lnTo>
                    <a:pt x="51" y="4701"/>
                  </a:lnTo>
                  <a:lnTo>
                    <a:pt x="7025" y="4701"/>
                  </a:lnTo>
                  <a:lnTo>
                    <a:pt x="7077" y="4701"/>
                  </a:lnTo>
                  <a:lnTo>
                    <a:pt x="7077" y="4649"/>
                  </a:lnTo>
                  <a:lnTo>
                    <a:pt x="7077" y="5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48C0D1D8-A93E-4550-A906-DC2171771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1" y="10176"/>
              <a:ext cx="3806" cy="2515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68E5E202-417F-4FB7-9902-158E3877F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4" y="4976"/>
              <a:ext cx="12305" cy="8521"/>
            </a:xfrm>
            <a:custGeom>
              <a:avLst/>
              <a:gdLst>
                <a:gd name="T0" fmla="+- 0 7577 2964"/>
                <a:gd name="T1" fmla="*/ T0 w 12305"/>
                <a:gd name="T2" fmla="+- 0 10177 4976"/>
                <a:gd name="T3" fmla="*/ 10177 h 8521"/>
                <a:gd name="T4" fmla="+- 0 7525 2964"/>
                <a:gd name="T5" fmla="*/ T4 w 12305"/>
                <a:gd name="T6" fmla="+- 0 10177 4976"/>
                <a:gd name="T7" fmla="*/ 10177 h 8521"/>
                <a:gd name="T8" fmla="+- 0 3823 2964"/>
                <a:gd name="T9" fmla="*/ T8 w 12305"/>
                <a:gd name="T10" fmla="+- 0 10177 4976"/>
                <a:gd name="T11" fmla="*/ 10177 h 8521"/>
                <a:gd name="T12" fmla="+- 0 3823 2964"/>
                <a:gd name="T13" fmla="*/ T12 w 12305"/>
                <a:gd name="T14" fmla="+- 0 10177 4976"/>
                <a:gd name="T15" fmla="*/ 10177 h 8521"/>
                <a:gd name="T16" fmla="+- 0 3771 2964"/>
                <a:gd name="T17" fmla="*/ T16 w 12305"/>
                <a:gd name="T18" fmla="+- 0 10177 4976"/>
                <a:gd name="T19" fmla="*/ 10177 h 8521"/>
                <a:gd name="T20" fmla="+- 0 3771 2964"/>
                <a:gd name="T21" fmla="*/ T20 w 12305"/>
                <a:gd name="T22" fmla="+- 0 10228 4976"/>
                <a:gd name="T23" fmla="*/ 10228 h 8521"/>
                <a:gd name="T24" fmla="+- 0 3771 2964"/>
                <a:gd name="T25" fmla="*/ T24 w 12305"/>
                <a:gd name="T26" fmla="+- 0 12639 4976"/>
                <a:gd name="T27" fmla="*/ 12639 h 8521"/>
                <a:gd name="T28" fmla="+- 0 3823 2964"/>
                <a:gd name="T29" fmla="*/ T28 w 12305"/>
                <a:gd name="T30" fmla="+- 0 12639 4976"/>
                <a:gd name="T31" fmla="*/ 12639 h 8521"/>
                <a:gd name="T32" fmla="+- 0 3823 2964"/>
                <a:gd name="T33" fmla="*/ T32 w 12305"/>
                <a:gd name="T34" fmla="+- 0 10228 4976"/>
                <a:gd name="T35" fmla="*/ 10228 h 8521"/>
                <a:gd name="T36" fmla="+- 0 7525 2964"/>
                <a:gd name="T37" fmla="*/ T36 w 12305"/>
                <a:gd name="T38" fmla="+- 0 10228 4976"/>
                <a:gd name="T39" fmla="*/ 10228 h 8521"/>
                <a:gd name="T40" fmla="+- 0 7525 2964"/>
                <a:gd name="T41" fmla="*/ T40 w 12305"/>
                <a:gd name="T42" fmla="+- 0 12639 4976"/>
                <a:gd name="T43" fmla="*/ 12639 h 8521"/>
                <a:gd name="T44" fmla="+- 0 3823 2964"/>
                <a:gd name="T45" fmla="*/ T44 w 12305"/>
                <a:gd name="T46" fmla="+- 0 12639 4976"/>
                <a:gd name="T47" fmla="*/ 12639 h 8521"/>
                <a:gd name="T48" fmla="+- 0 3771 2964"/>
                <a:gd name="T49" fmla="*/ T48 w 12305"/>
                <a:gd name="T50" fmla="+- 0 12639 4976"/>
                <a:gd name="T51" fmla="*/ 12639 h 8521"/>
                <a:gd name="T52" fmla="+- 0 3771 2964"/>
                <a:gd name="T53" fmla="*/ T52 w 12305"/>
                <a:gd name="T54" fmla="+- 0 12691 4976"/>
                <a:gd name="T55" fmla="*/ 12691 h 8521"/>
                <a:gd name="T56" fmla="+- 0 3823 2964"/>
                <a:gd name="T57" fmla="*/ T56 w 12305"/>
                <a:gd name="T58" fmla="+- 0 12691 4976"/>
                <a:gd name="T59" fmla="*/ 12691 h 8521"/>
                <a:gd name="T60" fmla="+- 0 7525 2964"/>
                <a:gd name="T61" fmla="*/ T60 w 12305"/>
                <a:gd name="T62" fmla="+- 0 12691 4976"/>
                <a:gd name="T63" fmla="*/ 12691 h 8521"/>
                <a:gd name="T64" fmla="+- 0 7577 2964"/>
                <a:gd name="T65" fmla="*/ T64 w 12305"/>
                <a:gd name="T66" fmla="+- 0 12691 4976"/>
                <a:gd name="T67" fmla="*/ 12691 h 8521"/>
                <a:gd name="T68" fmla="+- 0 7577 2964"/>
                <a:gd name="T69" fmla="*/ T68 w 12305"/>
                <a:gd name="T70" fmla="+- 0 10177 4976"/>
                <a:gd name="T71" fmla="*/ 10177 h 8521"/>
                <a:gd name="T72" fmla="+- 0 15269 2964"/>
                <a:gd name="T73" fmla="*/ T72 w 12305"/>
                <a:gd name="T74" fmla="+- 0 13363 4976"/>
                <a:gd name="T75" fmla="*/ 13363 h 8521"/>
                <a:gd name="T76" fmla="+- 0 15257 2964"/>
                <a:gd name="T77" fmla="*/ T76 w 12305"/>
                <a:gd name="T78" fmla="+- 0 13351 4976"/>
                <a:gd name="T79" fmla="*/ 13351 h 8521"/>
                <a:gd name="T80" fmla="+- 0 15146 2964"/>
                <a:gd name="T81" fmla="*/ T80 w 12305"/>
                <a:gd name="T82" fmla="+- 0 13240 4976"/>
                <a:gd name="T83" fmla="*/ 13240 h 8521"/>
                <a:gd name="T84" fmla="+- 0 15135 2964"/>
                <a:gd name="T85" fmla="*/ T84 w 12305"/>
                <a:gd name="T86" fmla="+- 0 13240 4976"/>
                <a:gd name="T87" fmla="*/ 13240 h 8521"/>
                <a:gd name="T88" fmla="+- 0 15122 2964"/>
                <a:gd name="T89" fmla="*/ T88 w 12305"/>
                <a:gd name="T90" fmla="+- 0 13253 4976"/>
                <a:gd name="T91" fmla="*/ 13253 h 8521"/>
                <a:gd name="T92" fmla="+- 0 15122 2964"/>
                <a:gd name="T93" fmla="*/ T92 w 12305"/>
                <a:gd name="T94" fmla="+- 0 13264 4976"/>
                <a:gd name="T95" fmla="*/ 13264 h 8521"/>
                <a:gd name="T96" fmla="+- 0 15209 2964"/>
                <a:gd name="T97" fmla="*/ T96 w 12305"/>
                <a:gd name="T98" fmla="+- 0 13351 4976"/>
                <a:gd name="T99" fmla="*/ 13351 h 8521"/>
                <a:gd name="T100" fmla="+- 0 3110 2964"/>
                <a:gd name="T101" fmla="*/ T100 w 12305"/>
                <a:gd name="T102" fmla="+- 0 13351 4976"/>
                <a:gd name="T103" fmla="*/ 13351 h 8521"/>
                <a:gd name="T104" fmla="+- 0 3110 2964"/>
                <a:gd name="T105" fmla="*/ T104 w 12305"/>
                <a:gd name="T106" fmla="+- 0 5037 4976"/>
                <a:gd name="T107" fmla="*/ 5037 h 8521"/>
                <a:gd name="T108" fmla="+- 0 3197 2964"/>
                <a:gd name="T109" fmla="*/ T108 w 12305"/>
                <a:gd name="T110" fmla="+- 0 5124 4976"/>
                <a:gd name="T111" fmla="*/ 5124 h 8521"/>
                <a:gd name="T112" fmla="+- 0 3208 2964"/>
                <a:gd name="T113" fmla="*/ T112 w 12305"/>
                <a:gd name="T114" fmla="+- 0 5124 4976"/>
                <a:gd name="T115" fmla="*/ 5124 h 8521"/>
                <a:gd name="T116" fmla="+- 0 3221 2964"/>
                <a:gd name="T117" fmla="*/ T116 w 12305"/>
                <a:gd name="T118" fmla="+- 0 5110 4976"/>
                <a:gd name="T119" fmla="*/ 5110 h 8521"/>
                <a:gd name="T120" fmla="+- 0 3221 2964"/>
                <a:gd name="T121" fmla="*/ T120 w 12305"/>
                <a:gd name="T122" fmla="+- 0 5099 4976"/>
                <a:gd name="T123" fmla="*/ 5099 h 8521"/>
                <a:gd name="T124" fmla="+- 0 3110 2964"/>
                <a:gd name="T125" fmla="*/ T124 w 12305"/>
                <a:gd name="T126" fmla="+- 0 4988 4976"/>
                <a:gd name="T127" fmla="*/ 4988 h 8521"/>
                <a:gd name="T128" fmla="+- 0 3098 2964"/>
                <a:gd name="T129" fmla="*/ T128 w 12305"/>
                <a:gd name="T130" fmla="+- 0 4976 4976"/>
                <a:gd name="T131" fmla="*/ 4976 h 8521"/>
                <a:gd name="T132" fmla="+- 0 3087 2964"/>
                <a:gd name="T133" fmla="*/ T132 w 12305"/>
                <a:gd name="T134" fmla="+- 0 4976 4976"/>
                <a:gd name="T135" fmla="*/ 4976 h 8521"/>
                <a:gd name="T136" fmla="+- 0 3075 2964"/>
                <a:gd name="T137" fmla="*/ T136 w 12305"/>
                <a:gd name="T138" fmla="+- 0 4988 4976"/>
                <a:gd name="T139" fmla="*/ 4988 h 8521"/>
                <a:gd name="T140" fmla="+- 0 2964 2964"/>
                <a:gd name="T141" fmla="*/ T140 w 12305"/>
                <a:gd name="T142" fmla="+- 0 5099 4976"/>
                <a:gd name="T143" fmla="*/ 5099 h 8521"/>
                <a:gd name="T144" fmla="+- 0 2964 2964"/>
                <a:gd name="T145" fmla="*/ T144 w 12305"/>
                <a:gd name="T146" fmla="+- 0 5110 4976"/>
                <a:gd name="T147" fmla="*/ 5110 h 8521"/>
                <a:gd name="T148" fmla="+- 0 2977 2964"/>
                <a:gd name="T149" fmla="*/ T148 w 12305"/>
                <a:gd name="T150" fmla="+- 0 5124 4976"/>
                <a:gd name="T151" fmla="*/ 5124 h 8521"/>
                <a:gd name="T152" fmla="+- 0 2988 2964"/>
                <a:gd name="T153" fmla="*/ T152 w 12305"/>
                <a:gd name="T154" fmla="+- 0 5124 4976"/>
                <a:gd name="T155" fmla="*/ 5124 h 8521"/>
                <a:gd name="T156" fmla="+- 0 3075 2964"/>
                <a:gd name="T157" fmla="*/ T156 w 12305"/>
                <a:gd name="T158" fmla="+- 0 5037 4976"/>
                <a:gd name="T159" fmla="*/ 5037 h 8521"/>
                <a:gd name="T160" fmla="+- 0 3075 2964"/>
                <a:gd name="T161" fmla="*/ T160 w 12305"/>
                <a:gd name="T162" fmla="+- 0 13381 4976"/>
                <a:gd name="T163" fmla="*/ 13381 h 8521"/>
                <a:gd name="T164" fmla="+- 0 3080 2964"/>
                <a:gd name="T165" fmla="*/ T164 w 12305"/>
                <a:gd name="T166" fmla="+- 0 13381 4976"/>
                <a:gd name="T167" fmla="*/ 13381 h 8521"/>
                <a:gd name="T168" fmla="+- 0 3080 2964"/>
                <a:gd name="T169" fmla="*/ T168 w 12305"/>
                <a:gd name="T170" fmla="+- 0 13386 4976"/>
                <a:gd name="T171" fmla="*/ 13386 h 8521"/>
                <a:gd name="T172" fmla="+- 0 15209 2964"/>
                <a:gd name="T173" fmla="*/ T172 w 12305"/>
                <a:gd name="T174" fmla="+- 0 13386 4976"/>
                <a:gd name="T175" fmla="*/ 13386 h 8521"/>
                <a:gd name="T176" fmla="+- 0 15122 2964"/>
                <a:gd name="T177" fmla="*/ T176 w 12305"/>
                <a:gd name="T178" fmla="+- 0 13472 4976"/>
                <a:gd name="T179" fmla="*/ 13472 h 8521"/>
                <a:gd name="T180" fmla="+- 0 15122 2964"/>
                <a:gd name="T181" fmla="*/ T180 w 12305"/>
                <a:gd name="T182" fmla="+- 0 13483 4976"/>
                <a:gd name="T183" fmla="*/ 13483 h 8521"/>
                <a:gd name="T184" fmla="+- 0 15135 2964"/>
                <a:gd name="T185" fmla="*/ T184 w 12305"/>
                <a:gd name="T186" fmla="+- 0 13497 4976"/>
                <a:gd name="T187" fmla="*/ 13497 h 8521"/>
                <a:gd name="T188" fmla="+- 0 15146 2964"/>
                <a:gd name="T189" fmla="*/ T188 w 12305"/>
                <a:gd name="T190" fmla="+- 0 13497 4976"/>
                <a:gd name="T191" fmla="*/ 13497 h 8521"/>
                <a:gd name="T192" fmla="+- 0 15257 2964"/>
                <a:gd name="T193" fmla="*/ T192 w 12305"/>
                <a:gd name="T194" fmla="+- 0 13386 4976"/>
                <a:gd name="T195" fmla="*/ 13386 h 8521"/>
                <a:gd name="T196" fmla="+- 0 15269 2964"/>
                <a:gd name="T197" fmla="*/ T196 w 12305"/>
                <a:gd name="T198" fmla="+- 0 13374 4976"/>
                <a:gd name="T199" fmla="*/ 13374 h 8521"/>
                <a:gd name="T200" fmla="+- 0 15269 2964"/>
                <a:gd name="T201" fmla="*/ T200 w 12305"/>
                <a:gd name="T202" fmla="+- 0 13363 4976"/>
                <a:gd name="T203" fmla="*/ 13363 h 852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</a:cxnLst>
              <a:rect l="0" t="0" r="r" b="b"/>
              <a:pathLst>
                <a:path w="12305" h="8521">
                  <a:moveTo>
                    <a:pt x="4613" y="5201"/>
                  </a:moveTo>
                  <a:lnTo>
                    <a:pt x="4561" y="5201"/>
                  </a:lnTo>
                  <a:lnTo>
                    <a:pt x="859" y="5201"/>
                  </a:lnTo>
                  <a:lnTo>
                    <a:pt x="807" y="5201"/>
                  </a:lnTo>
                  <a:lnTo>
                    <a:pt x="807" y="5252"/>
                  </a:lnTo>
                  <a:lnTo>
                    <a:pt x="807" y="7663"/>
                  </a:lnTo>
                  <a:lnTo>
                    <a:pt x="859" y="7663"/>
                  </a:lnTo>
                  <a:lnTo>
                    <a:pt x="859" y="5252"/>
                  </a:lnTo>
                  <a:lnTo>
                    <a:pt x="4561" y="5252"/>
                  </a:lnTo>
                  <a:lnTo>
                    <a:pt x="4561" y="7663"/>
                  </a:lnTo>
                  <a:lnTo>
                    <a:pt x="859" y="7663"/>
                  </a:lnTo>
                  <a:lnTo>
                    <a:pt x="807" y="7663"/>
                  </a:lnTo>
                  <a:lnTo>
                    <a:pt x="807" y="7715"/>
                  </a:lnTo>
                  <a:lnTo>
                    <a:pt x="859" y="7715"/>
                  </a:lnTo>
                  <a:lnTo>
                    <a:pt x="4561" y="7715"/>
                  </a:lnTo>
                  <a:lnTo>
                    <a:pt x="4613" y="7715"/>
                  </a:lnTo>
                  <a:lnTo>
                    <a:pt x="4613" y="5201"/>
                  </a:lnTo>
                  <a:close/>
                  <a:moveTo>
                    <a:pt x="12305" y="8387"/>
                  </a:moveTo>
                  <a:lnTo>
                    <a:pt x="12293" y="8375"/>
                  </a:lnTo>
                  <a:lnTo>
                    <a:pt x="12182" y="8264"/>
                  </a:lnTo>
                  <a:lnTo>
                    <a:pt x="12171" y="8264"/>
                  </a:lnTo>
                  <a:lnTo>
                    <a:pt x="12158" y="8277"/>
                  </a:lnTo>
                  <a:lnTo>
                    <a:pt x="12158" y="8288"/>
                  </a:lnTo>
                  <a:lnTo>
                    <a:pt x="12245" y="8375"/>
                  </a:lnTo>
                  <a:lnTo>
                    <a:pt x="146" y="8375"/>
                  </a:lnTo>
                  <a:lnTo>
                    <a:pt x="146" y="61"/>
                  </a:lnTo>
                  <a:lnTo>
                    <a:pt x="233" y="148"/>
                  </a:lnTo>
                  <a:lnTo>
                    <a:pt x="244" y="148"/>
                  </a:lnTo>
                  <a:lnTo>
                    <a:pt x="257" y="134"/>
                  </a:lnTo>
                  <a:lnTo>
                    <a:pt x="257" y="123"/>
                  </a:lnTo>
                  <a:lnTo>
                    <a:pt x="146" y="12"/>
                  </a:lnTo>
                  <a:lnTo>
                    <a:pt x="134" y="0"/>
                  </a:lnTo>
                  <a:lnTo>
                    <a:pt x="123" y="0"/>
                  </a:lnTo>
                  <a:lnTo>
                    <a:pt x="111" y="12"/>
                  </a:lnTo>
                  <a:lnTo>
                    <a:pt x="0" y="123"/>
                  </a:lnTo>
                  <a:lnTo>
                    <a:pt x="0" y="134"/>
                  </a:lnTo>
                  <a:lnTo>
                    <a:pt x="13" y="148"/>
                  </a:lnTo>
                  <a:lnTo>
                    <a:pt x="24" y="148"/>
                  </a:lnTo>
                  <a:lnTo>
                    <a:pt x="111" y="61"/>
                  </a:lnTo>
                  <a:lnTo>
                    <a:pt x="111" y="8405"/>
                  </a:lnTo>
                  <a:lnTo>
                    <a:pt x="116" y="8405"/>
                  </a:lnTo>
                  <a:lnTo>
                    <a:pt x="116" y="8410"/>
                  </a:lnTo>
                  <a:lnTo>
                    <a:pt x="12245" y="8410"/>
                  </a:lnTo>
                  <a:lnTo>
                    <a:pt x="12158" y="8496"/>
                  </a:lnTo>
                  <a:lnTo>
                    <a:pt x="12158" y="8507"/>
                  </a:lnTo>
                  <a:lnTo>
                    <a:pt x="12171" y="8521"/>
                  </a:lnTo>
                  <a:lnTo>
                    <a:pt x="12182" y="8521"/>
                  </a:lnTo>
                  <a:lnTo>
                    <a:pt x="12293" y="8410"/>
                  </a:lnTo>
                  <a:lnTo>
                    <a:pt x="12305" y="8398"/>
                  </a:lnTo>
                  <a:lnTo>
                    <a:pt x="12305" y="83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85C32D3-90E9-4E0E-9E68-3550E0A389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3" y="5996"/>
              <a:ext cx="4348" cy="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8773B45E-7E9A-452C-823A-D07B08291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" y="8579"/>
              <a:ext cx="4992" cy="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65194C3-E2F7-42D5-A1A8-A5668A718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" y="10374"/>
              <a:ext cx="2440" cy="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52C05519-A6AC-4DB0-A3C4-A6A5E81099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0" y="13263"/>
              <a:ext cx="2773" cy="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293DC7C-294E-4B83-97DB-F659DB2E0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" y="4141"/>
              <a:ext cx="2773" cy="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5680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A04454-9661-8238-BC32-E9BE51382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SOPORTE DE CONTROLADORES</a:t>
            </a:r>
            <a:endParaRPr lang="es-MX" sz="3400" dirty="0">
              <a:solidFill>
                <a:srgbClr val="FFFFFF"/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CC400F-B6D9-C8F9-5197-FB91031D6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EFFFF"/>
                </a:solidFill>
              </a:rPr>
              <a:t>Driver support technology reduces the workload on the controller. Today, most automakers sell various driver support systems, either as standard equipment or as options in their cars.</a:t>
            </a:r>
          </a:p>
          <a:p>
            <a:endParaRPr lang="en-US" sz="2400" dirty="0">
              <a:solidFill>
                <a:srgbClr val="FEFFFF"/>
              </a:solidFill>
            </a:endParaRPr>
          </a:p>
          <a:p>
            <a:r>
              <a:rPr lang="es-MX" sz="2400" dirty="0">
                <a:solidFill>
                  <a:srgbClr val="FE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8929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9632D-531E-9696-3BCB-D5089BC1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TALLER PRACTICO</a:t>
            </a:r>
            <a:endParaRPr lang="es-MX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9717B9-50EC-6001-EBB7-E927D52578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9" y="2141537"/>
            <a:ext cx="772100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820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7B53E6-9AEF-78E4-ECAD-7B7E007BEB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87" y="196677"/>
            <a:ext cx="5573682" cy="629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723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7186A-7472-411D-8FCD-7F55435E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690" y="207962"/>
            <a:ext cx="10515600" cy="1325563"/>
          </a:xfrm>
        </p:spPr>
        <p:txBody>
          <a:bodyPr/>
          <a:lstStyle/>
          <a:p>
            <a:r>
              <a:rPr lang="es-SV" dirty="0"/>
              <a:t>INTUITION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4C110AE-6311-4A8F-A8B4-5353A32F52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28" y="2015331"/>
            <a:ext cx="90011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946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5F253B-6C5C-457F-B5C0-35931725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E69680-65B2-48A2-8DE6-8F86C937F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7536" y="2850417"/>
            <a:ext cx="10805234" cy="2463319"/>
          </a:xfrm>
        </p:spPr>
        <p:txBody>
          <a:bodyPr/>
          <a:lstStyle/>
          <a:p>
            <a:endParaRPr lang="es-SV" dirty="0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5E4A015D-2382-4267-863B-0CB3B7396668}"/>
              </a:ext>
            </a:extLst>
          </p:cNvPr>
          <p:cNvGrpSpPr>
            <a:grpSpLocks/>
          </p:cNvGrpSpPr>
          <p:nvPr/>
        </p:nvGrpSpPr>
        <p:grpSpPr bwMode="auto">
          <a:xfrm>
            <a:off x="80211" y="172620"/>
            <a:ext cx="12134683" cy="6685380"/>
            <a:chOff x="0" y="0"/>
            <a:chExt cx="18598" cy="18598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61E0A611-0A74-4179-B153-701A12960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598" cy="18598"/>
            </a:xfrm>
            <a:prstGeom prst="rect">
              <a:avLst/>
            </a:pr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19460" name="Picture 4">
              <a:extLst>
                <a:ext uri="{FF2B5EF4-FFF2-40B4-BE49-F238E27FC236}">
                  <a16:creationId xmlns:a16="http://schemas.microsoft.com/office/drawing/2014/main" id="{B3D0B0DF-9E65-4DF2-9801-CA683004E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2" y="16016"/>
              <a:ext cx="5425" cy="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EB9A66-987B-47C0-B3B3-446175DBE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6437"/>
              <a:ext cx="916" cy="1221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680B65-205E-4F0A-B3BA-5B6869FFC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11912"/>
              <a:ext cx="916" cy="93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62220C-659F-4347-AB4C-8564692C7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2" y="7306"/>
              <a:ext cx="916" cy="351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DE1FC3-0CF1-416B-BDC9-BAD5FFE99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2" y="11912"/>
              <a:ext cx="916" cy="93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7EBCD2-9C4D-48CC-9B73-CCEB1A966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" y="9365"/>
              <a:ext cx="916" cy="367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903B6E-0FD8-45D7-8A48-E0B4E19B4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" y="9731"/>
              <a:ext cx="916" cy="93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226CD7-EC3B-4125-8135-7D420BE8B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69" y="9365"/>
              <a:ext cx="916" cy="367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CDE379-9132-4191-AC14-FF51A5994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69" y="9014"/>
              <a:ext cx="916" cy="351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8A3C3E-E66C-42C0-9F5F-2403544C5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69" y="9731"/>
              <a:ext cx="916" cy="93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D45B81C-7DF8-43A1-BE30-FC93CC5A7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6910"/>
              <a:ext cx="2689" cy="787"/>
            </a:xfrm>
            <a:custGeom>
              <a:avLst/>
              <a:gdLst>
                <a:gd name="T0" fmla="+- 0 6433 3745"/>
                <a:gd name="T1" fmla="*/ T0 w 2689"/>
                <a:gd name="T2" fmla="+- 0 7210 6910"/>
                <a:gd name="T3" fmla="*/ 7210 h 787"/>
                <a:gd name="T4" fmla="+- 0 4504 3745"/>
                <a:gd name="T5" fmla="*/ T4 w 2689"/>
                <a:gd name="T6" fmla="+- 0 7210 6910"/>
                <a:gd name="T7" fmla="*/ 7210 h 787"/>
                <a:gd name="T8" fmla="+- 0 4504 3745"/>
                <a:gd name="T9" fmla="*/ T8 w 2689"/>
                <a:gd name="T10" fmla="+- 0 7097 6910"/>
                <a:gd name="T11" fmla="*/ 7097 h 787"/>
                <a:gd name="T12" fmla="+- 0 4490 3745"/>
                <a:gd name="T13" fmla="*/ T12 w 2689"/>
                <a:gd name="T14" fmla="+- 0 7024 6910"/>
                <a:gd name="T15" fmla="*/ 7024 h 787"/>
                <a:gd name="T16" fmla="+- 0 4450 3745"/>
                <a:gd name="T17" fmla="*/ T16 w 2689"/>
                <a:gd name="T18" fmla="+- 0 6965 6910"/>
                <a:gd name="T19" fmla="*/ 6965 h 787"/>
                <a:gd name="T20" fmla="+- 0 4390 3745"/>
                <a:gd name="T21" fmla="*/ T20 w 2689"/>
                <a:gd name="T22" fmla="+- 0 6925 6910"/>
                <a:gd name="T23" fmla="*/ 6925 h 787"/>
                <a:gd name="T24" fmla="+- 0 4317 3745"/>
                <a:gd name="T25" fmla="*/ T24 w 2689"/>
                <a:gd name="T26" fmla="+- 0 6910 6910"/>
                <a:gd name="T27" fmla="*/ 6910 h 787"/>
                <a:gd name="T28" fmla="+- 0 4242 3745"/>
                <a:gd name="T29" fmla="*/ T28 w 2689"/>
                <a:gd name="T30" fmla="+- 0 6910 6910"/>
                <a:gd name="T31" fmla="*/ 6910 h 787"/>
                <a:gd name="T32" fmla="+- 0 4169 3745"/>
                <a:gd name="T33" fmla="*/ T32 w 2689"/>
                <a:gd name="T34" fmla="+- 0 6925 6910"/>
                <a:gd name="T35" fmla="*/ 6925 h 787"/>
                <a:gd name="T36" fmla="+- 0 4110 3745"/>
                <a:gd name="T37" fmla="*/ T36 w 2689"/>
                <a:gd name="T38" fmla="+- 0 6965 6910"/>
                <a:gd name="T39" fmla="*/ 6965 h 787"/>
                <a:gd name="T40" fmla="+- 0 4070 3745"/>
                <a:gd name="T41" fmla="*/ T40 w 2689"/>
                <a:gd name="T42" fmla="+- 0 7024 6910"/>
                <a:gd name="T43" fmla="*/ 7024 h 787"/>
                <a:gd name="T44" fmla="+- 0 4055 3745"/>
                <a:gd name="T45" fmla="*/ T44 w 2689"/>
                <a:gd name="T46" fmla="+- 0 7097 6910"/>
                <a:gd name="T47" fmla="*/ 7097 h 787"/>
                <a:gd name="T48" fmla="+- 0 4055 3745"/>
                <a:gd name="T49" fmla="*/ T48 w 2689"/>
                <a:gd name="T50" fmla="+- 0 7210 6910"/>
                <a:gd name="T51" fmla="*/ 7210 h 787"/>
                <a:gd name="T52" fmla="+- 0 3745 3745"/>
                <a:gd name="T53" fmla="*/ T52 w 2689"/>
                <a:gd name="T54" fmla="+- 0 7210 6910"/>
                <a:gd name="T55" fmla="*/ 7210 h 787"/>
                <a:gd name="T56" fmla="+- 0 3745 3745"/>
                <a:gd name="T57" fmla="*/ T56 w 2689"/>
                <a:gd name="T58" fmla="+- 0 7296 6910"/>
                <a:gd name="T59" fmla="*/ 7296 h 787"/>
                <a:gd name="T60" fmla="+- 0 4055 3745"/>
                <a:gd name="T61" fmla="*/ T60 w 2689"/>
                <a:gd name="T62" fmla="+- 0 7296 6910"/>
                <a:gd name="T63" fmla="*/ 7296 h 787"/>
                <a:gd name="T64" fmla="+- 0 4055 3745"/>
                <a:gd name="T65" fmla="*/ T64 w 2689"/>
                <a:gd name="T66" fmla="+- 0 7509 6910"/>
                <a:gd name="T67" fmla="*/ 7509 h 787"/>
                <a:gd name="T68" fmla="+- 0 4070 3745"/>
                <a:gd name="T69" fmla="*/ T68 w 2689"/>
                <a:gd name="T70" fmla="+- 0 7582 6910"/>
                <a:gd name="T71" fmla="*/ 7582 h 787"/>
                <a:gd name="T72" fmla="+- 0 4110 3745"/>
                <a:gd name="T73" fmla="*/ T72 w 2689"/>
                <a:gd name="T74" fmla="+- 0 7641 6910"/>
                <a:gd name="T75" fmla="*/ 7641 h 787"/>
                <a:gd name="T76" fmla="+- 0 4169 3745"/>
                <a:gd name="T77" fmla="*/ T76 w 2689"/>
                <a:gd name="T78" fmla="+- 0 7681 6910"/>
                <a:gd name="T79" fmla="*/ 7681 h 787"/>
                <a:gd name="T80" fmla="+- 0 4242 3745"/>
                <a:gd name="T81" fmla="*/ T80 w 2689"/>
                <a:gd name="T82" fmla="+- 0 7696 6910"/>
                <a:gd name="T83" fmla="*/ 7696 h 787"/>
                <a:gd name="T84" fmla="+- 0 4317 3745"/>
                <a:gd name="T85" fmla="*/ T84 w 2689"/>
                <a:gd name="T86" fmla="+- 0 7696 6910"/>
                <a:gd name="T87" fmla="*/ 7696 h 787"/>
                <a:gd name="T88" fmla="+- 0 4390 3745"/>
                <a:gd name="T89" fmla="*/ T88 w 2689"/>
                <a:gd name="T90" fmla="+- 0 7681 6910"/>
                <a:gd name="T91" fmla="*/ 7681 h 787"/>
                <a:gd name="T92" fmla="+- 0 4450 3745"/>
                <a:gd name="T93" fmla="*/ T92 w 2689"/>
                <a:gd name="T94" fmla="+- 0 7641 6910"/>
                <a:gd name="T95" fmla="*/ 7641 h 787"/>
                <a:gd name="T96" fmla="+- 0 4490 3745"/>
                <a:gd name="T97" fmla="*/ T96 w 2689"/>
                <a:gd name="T98" fmla="+- 0 7582 6910"/>
                <a:gd name="T99" fmla="*/ 7582 h 787"/>
                <a:gd name="T100" fmla="+- 0 4504 3745"/>
                <a:gd name="T101" fmla="*/ T100 w 2689"/>
                <a:gd name="T102" fmla="+- 0 7509 6910"/>
                <a:gd name="T103" fmla="*/ 7509 h 787"/>
                <a:gd name="T104" fmla="+- 0 4504 3745"/>
                <a:gd name="T105" fmla="*/ T104 w 2689"/>
                <a:gd name="T106" fmla="+- 0 7296 6910"/>
                <a:gd name="T107" fmla="*/ 7296 h 787"/>
                <a:gd name="T108" fmla="+- 0 6433 3745"/>
                <a:gd name="T109" fmla="*/ T108 w 2689"/>
                <a:gd name="T110" fmla="+- 0 7296 6910"/>
                <a:gd name="T111" fmla="*/ 7296 h 787"/>
                <a:gd name="T112" fmla="+- 0 6433 3745"/>
                <a:gd name="T113" fmla="*/ T112 w 2689"/>
                <a:gd name="T114" fmla="+- 0 7210 6910"/>
                <a:gd name="T115" fmla="*/ 7210 h 78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</a:cxnLst>
              <a:rect l="0" t="0" r="r" b="b"/>
              <a:pathLst>
                <a:path w="2689" h="787">
                  <a:moveTo>
                    <a:pt x="2688" y="300"/>
                  </a:moveTo>
                  <a:lnTo>
                    <a:pt x="759" y="300"/>
                  </a:lnTo>
                  <a:lnTo>
                    <a:pt x="759" y="187"/>
                  </a:lnTo>
                  <a:lnTo>
                    <a:pt x="745" y="114"/>
                  </a:lnTo>
                  <a:lnTo>
                    <a:pt x="705" y="55"/>
                  </a:lnTo>
                  <a:lnTo>
                    <a:pt x="645" y="15"/>
                  </a:lnTo>
                  <a:lnTo>
                    <a:pt x="572" y="0"/>
                  </a:lnTo>
                  <a:lnTo>
                    <a:pt x="497" y="0"/>
                  </a:lnTo>
                  <a:lnTo>
                    <a:pt x="424" y="15"/>
                  </a:lnTo>
                  <a:lnTo>
                    <a:pt x="365" y="55"/>
                  </a:lnTo>
                  <a:lnTo>
                    <a:pt x="325" y="114"/>
                  </a:lnTo>
                  <a:lnTo>
                    <a:pt x="310" y="187"/>
                  </a:lnTo>
                  <a:lnTo>
                    <a:pt x="310" y="300"/>
                  </a:lnTo>
                  <a:lnTo>
                    <a:pt x="0" y="300"/>
                  </a:lnTo>
                  <a:lnTo>
                    <a:pt x="0" y="386"/>
                  </a:lnTo>
                  <a:lnTo>
                    <a:pt x="310" y="386"/>
                  </a:lnTo>
                  <a:lnTo>
                    <a:pt x="310" y="599"/>
                  </a:lnTo>
                  <a:lnTo>
                    <a:pt x="325" y="672"/>
                  </a:lnTo>
                  <a:lnTo>
                    <a:pt x="365" y="731"/>
                  </a:lnTo>
                  <a:lnTo>
                    <a:pt x="424" y="771"/>
                  </a:lnTo>
                  <a:lnTo>
                    <a:pt x="497" y="786"/>
                  </a:lnTo>
                  <a:lnTo>
                    <a:pt x="572" y="786"/>
                  </a:lnTo>
                  <a:lnTo>
                    <a:pt x="645" y="771"/>
                  </a:lnTo>
                  <a:lnTo>
                    <a:pt x="705" y="731"/>
                  </a:lnTo>
                  <a:lnTo>
                    <a:pt x="745" y="672"/>
                  </a:lnTo>
                  <a:lnTo>
                    <a:pt x="759" y="599"/>
                  </a:lnTo>
                  <a:lnTo>
                    <a:pt x="759" y="386"/>
                  </a:lnTo>
                  <a:lnTo>
                    <a:pt x="2688" y="386"/>
                  </a:lnTo>
                  <a:lnTo>
                    <a:pt x="2688" y="300"/>
                  </a:lnTo>
                  <a:close/>
                </a:path>
              </a:pathLst>
            </a:cu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6" name="AutoShape 15">
              <a:extLst>
                <a:ext uri="{FF2B5EF4-FFF2-40B4-BE49-F238E27FC236}">
                  <a16:creationId xmlns:a16="http://schemas.microsoft.com/office/drawing/2014/main" id="{5C7F7D05-1761-48BE-A1EA-0298885A8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3" y="8084"/>
              <a:ext cx="958" cy="3874"/>
            </a:xfrm>
            <a:custGeom>
              <a:avLst/>
              <a:gdLst>
                <a:gd name="T0" fmla="+- 0 9711 8753"/>
                <a:gd name="T1" fmla="*/ T0 w 958"/>
                <a:gd name="T2" fmla="+- 0 11043 8084"/>
                <a:gd name="T3" fmla="*/ 11043 h 3874"/>
                <a:gd name="T4" fmla="+- 0 9708 8753"/>
                <a:gd name="T5" fmla="*/ T4 w 958"/>
                <a:gd name="T6" fmla="+- 0 11026 8084"/>
                <a:gd name="T7" fmla="*/ 11026 h 3874"/>
                <a:gd name="T8" fmla="+- 0 9699 8753"/>
                <a:gd name="T9" fmla="*/ T8 w 958"/>
                <a:gd name="T10" fmla="+- 0 11013 8084"/>
                <a:gd name="T11" fmla="*/ 11013 h 3874"/>
                <a:gd name="T12" fmla="+- 0 9685 8753"/>
                <a:gd name="T13" fmla="*/ T12 w 958"/>
                <a:gd name="T14" fmla="+- 0 11003 8084"/>
                <a:gd name="T15" fmla="*/ 11003 h 3874"/>
                <a:gd name="T16" fmla="+- 0 9668 8753"/>
                <a:gd name="T17" fmla="*/ T16 w 958"/>
                <a:gd name="T18" fmla="+- 0 11000 8084"/>
                <a:gd name="T19" fmla="*/ 11000 h 3874"/>
                <a:gd name="T20" fmla="+- 0 9650 8753"/>
                <a:gd name="T21" fmla="*/ T20 w 958"/>
                <a:gd name="T22" fmla="+- 0 11000 8084"/>
                <a:gd name="T23" fmla="*/ 11000 h 3874"/>
                <a:gd name="T24" fmla="+- 0 9281 8753"/>
                <a:gd name="T25" fmla="*/ T24 w 958"/>
                <a:gd name="T26" fmla="+- 0 11000 8084"/>
                <a:gd name="T27" fmla="*/ 11000 h 3874"/>
                <a:gd name="T28" fmla="+- 0 9264 8753"/>
                <a:gd name="T29" fmla="*/ T28 w 958"/>
                <a:gd name="T30" fmla="+- 0 11003 8084"/>
                <a:gd name="T31" fmla="*/ 11003 h 3874"/>
                <a:gd name="T32" fmla="+- 0 9250 8753"/>
                <a:gd name="T33" fmla="*/ T32 w 958"/>
                <a:gd name="T34" fmla="+- 0 11013 8084"/>
                <a:gd name="T35" fmla="*/ 11013 h 3874"/>
                <a:gd name="T36" fmla="+- 0 9241 8753"/>
                <a:gd name="T37" fmla="*/ T36 w 958"/>
                <a:gd name="T38" fmla="+- 0 11026 8084"/>
                <a:gd name="T39" fmla="*/ 11026 h 3874"/>
                <a:gd name="T40" fmla="+- 0 9238 8753"/>
                <a:gd name="T41" fmla="*/ T40 w 958"/>
                <a:gd name="T42" fmla="+- 0 11043 8084"/>
                <a:gd name="T43" fmla="*/ 11043 h 3874"/>
                <a:gd name="T44" fmla="+- 0 9241 8753"/>
                <a:gd name="T45" fmla="*/ T44 w 958"/>
                <a:gd name="T46" fmla="+- 0 11060 8084"/>
                <a:gd name="T47" fmla="*/ 11060 h 3874"/>
                <a:gd name="T48" fmla="+- 0 9250 8753"/>
                <a:gd name="T49" fmla="*/ T48 w 958"/>
                <a:gd name="T50" fmla="+- 0 11073 8084"/>
                <a:gd name="T51" fmla="*/ 11073 h 3874"/>
                <a:gd name="T52" fmla="+- 0 9264 8753"/>
                <a:gd name="T53" fmla="*/ T52 w 958"/>
                <a:gd name="T54" fmla="+- 0 11083 8084"/>
                <a:gd name="T55" fmla="*/ 11083 h 3874"/>
                <a:gd name="T56" fmla="+- 0 9281 8753"/>
                <a:gd name="T57" fmla="*/ T56 w 958"/>
                <a:gd name="T58" fmla="+- 0 11086 8084"/>
                <a:gd name="T59" fmla="*/ 11086 h 3874"/>
                <a:gd name="T60" fmla="+- 0 9564 8753"/>
                <a:gd name="T61" fmla="*/ T60 w 958"/>
                <a:gd name="T62" fmla="+- 0 11086 8084"/>
                <a:gd name="T63" fmla="*/ 11086 h 3874"/>
                <a:gd name="T64" fmla="+- 0 8753 8753"/>
                <a:gd name="T65" fmla="*/ T64 w 958"/>
                <a:gd name="T66" fmla="+- 0 11897 8084"/>
                <a:gd name="T67" fmla="*/ 11897 h 3874"/>
                <a:gd name="T68" fmla="+- 0 8814 8753"/>
                <a:gd name="T69" fmla="*/ T68 w 958"/>
                <a:gd name="T70" fmla="+- 0 11958 8084"/>
                <a:gd name="T71" fmla="*/ 11958 h 3874"/>
                <a:gd name="T72" fmla="+- 0 9625 8753"/>
                <a:gd name="T73" fmla="*/ T72 w 958"/>
                <a:gd name="T74" fmla="+- 0 11147 8084"/>
                <a:gd name="T75" fmla="*/ 11147 h 3874"/>
                <a:gd name="T76" fmla="+- 0 9625 8753"/>
                <a:gd name="T77" fmla="*/ T76 w 958"/>
                <a:gd name="T78" fmla="+- 0 11430 8084"/>
                <a:gd name="T79" fmla="*/ 11430 h 3874"/>
                <a:gd name="T80" fmla="+- 0 9628 8753"/>
                <a:gd name="T81" fmla="*/ T80 w 958"/>
                <a:gd name="T82" fmla="+- 0 11447 8084"/>
                <a:gd name="T83" fmla="*/ 11447 h 3874"/>
                <a:gd name="T84" fmla="+- 0 9638 8753"/>
                <a:gd name="T85" fmla="*/ T84 w 958"/>
                <a:gd name="T86" fmla="+- 0 11461 8084"/>
                <a:gd name="T87" fmla="*/ 11461 h 3874"/>
                <a:gd name="T88" fmla="+- 0 9651 8753"/>
                <a:gd name="T89" fmla="*/ T88 w 958"/>
                <a:gd name="T90" fmla="+- 0 11470 8084"/>
                <a:gd name="T91" fmla="*/ 11470 h 3874"/>
                <a:gd name="T92" fmla="+- 0 9668 8753"/>
                <a:gd name="T93" fmla="*/ T92 w 958"/>
                <a:gd name="T94" fmla="+- 0 11474 8084"/>
                <a:gd name="T95" fmla="*/ 11474 h 3874"/>
                <a:gd name="T96" fmla="+- 0 9685 8753"/>
                <a:gd name="T97" fmla="*/ T96 w 958"/>
                <a:gd name="T98" fmla="+- 0 11470 8084"/>
                <a:gd name="T99" fmla="*/ 11470 h 3874"/>
                <a:gd name="T100" fmla="+- 0 9699 8753"/>
                <a:gd name="T101" fmla="*/ T100 w 958"/>
                <a:gd name="T102" fmla="+- 0 11461 8084"/>
                <a:gd name="T103" fmla="*/ 11461 h 3874"/>
                <a:gd name="T104" fmla="+- 0 9708 8753"/>
                <a:gd name="T105" fmla="*/ T104 w 958"/>
                <a:gd name="T106" fmla="+- 0 11447 8084"/>
                <a:gd name="T107" fmla="*/ 11447 h 3874"/>
                <a:gd name="T108" fmla="+- 0 9711 8753"/>
                <a:gd name="T109" fmla="*/ T108 w 958"/>
                <a:gd name="T110" fmla="+- 0 11430 8084"/>
                <a:gd name="T111" fmla="*/ 11430 h 3874"/>
                <a:gd name="T112" fmla="+- 0 9711 8753"/>
                <a:gd name="T113" fmla="*/ T112 w 958"/>
                <a:gd name="T114" fmla="+- 0 11061 8084"/>
                <a:gd name="T115" fmla="*/ 11061 h 3874"/>
                <a:gd name="T116" fmla="+- 0 9711 8753"/>
                <a:gd name="T117" fmla="*/ T116 w 958"/>
                <a:gd name="T118" fmla="+- 0 11043 8084"/>
                <a:gd name="T119" fmla="*/ 11043 h 3874"/>
                <a:gd name="T120" fmla="+- 0 9711 8753"/>
                <a:gd name="T121" fmla="*/ T120 w 958"/>
                <a:gd name="T122" fmla="+- 0 8612 8084"/>
                <a:gd name="T123" fmla="*/ 8612 h 3874"/>
                <a:gd name="T124" fmla="+- 0 9708 8753"/>
                <a:gd name="T125" fmla="*/ T124 w 958"/>
                <a:gd name="T126" fmla="+- 0 8595 8084"/>
                <a:gd name="T127" fmla="*/ 8595 h 3874"/>
                <a:gd name="T128" fmla="+- 0 9699 8753"/>
                <a:gd name="T129" fmla="*/ T128 w 958"/>
                <a:gd name="T130" fmla="+- 0 8581 8084"/>
                <a:gd name="T131" fmla="*/ 8581 h 3874"/>
                <a:gd name="T132" fmla="+- 0 9685 8753"/>
                <a:gd name="T133" fmla="*/ T132 w 958"/>
                <a:gd name="T134" fmla="+- 0 8572 8084"/>
                <a:gd name="T135" fmla="*/ 8572 h 3874"/>
                <a:gd name="T136" fmla="+- 0 9668 8753"/>
                <a:gd name="T137" fmla="*/ T136 w 958"/>
                <a:gd name="T138" fmla="+- 0 8569 8084"/>
                <a:gd name="T139" fmla="*/ 8569 h 3874"/>
                <a:gd name="T140" fmla="+- 0 9651 8753"/>
                <a:gd name="T141" fmla="*/ T140 w 958"/>
                <a:gd name="T142" fmla="+- 0 8572 8084"/>
                <a:gd name="T143" fmla="*/ 8572 h 3874"/>
                <a:gd name="T144" fmla="+- 0 9638 8753"/>
                <a:gd name="T145" fmla="*/ T144 w 958"/>
                <a:gd name="T146" fmla="+- 0 8581 8084"/>
                <a:gd name="T147" fmla="*/ 8581 h 3874"/>
                <a:gd name="T148" fmla="+- 0 9628 8753"/>
                <a:gd name="T149" fmla="*/ T148 w 958"/>
                <a:gd name="T150" fmla="+- 0 8595 8084"/>
                <a:gd name="T151" fmla="*/ 8595 h 3874"/>
                <a:gd name="T152" fmla="+- 0 9625 8753"/>
                <a:gd name="T153" fmla="*/ T152 w 958"/>
                <a:gd name="T154" fmla="+- 0 8612 8084"/>
                <a:gd name="T155" fmla="*/ 8612 h 3874"/>
                <a:gd name="T156" fmla="+- 0 9625 8753"/>
                <a:gd name="T157" fmla="*/ T156 w 958"/>
                <a:gd name="T158" fmla="+- 0 8895 8084"/>
                <a:gd name="T159" fmla="*/ 8895 h 3874"/>
                <a:gd name="T160" fmla="+- 0 8814 8753"/>
                <a:gd name="T161" fmla="*/ T160 w 958"/>
                <a:gd name="T162" fmla="+- 0 8084 8084"/>
                <a:gd name="T163" fmla="*/ 8084 h 3874"/>
                <a:gd name="T164" fmla="+- 0 8753 8753"/>
                <a:gd name="T165" fmla="*/ T164 w 958"/>
                <a:gd name="T166" fmla="+- 0 8145 8084"/>
                <a:gd name="T167" fmla="*/ 8145 h 3874"/>
                <a:gd name="T168" fmla="+- 0 9564 8753"/>
                <a:gd name="T169" fmla="*/ T168 w 958"/>
                <a:gd name="T170" fmla="+- 0 8956 8084"/>
                <a:gd name="T171" fmla="*/ 8956 h 3874"/>
                <a:gd name="T172" fmla="+- 0 9281 8753"/>
                <a:gd name="T173" fmla="*/ T172 w 958"/>
                <a:gd name="T174" fmla="+- 0 8956 8084"/>
                <a:gd name="T175" fmla="*/ 8956 h 3874"/>
                <a:gd name="T176" fmla="+- 0 9264 8753"/>
                <a:gd name="T177" fmla="*/ T176 w 958"/>
                <a:gd name="T178" fmla="+- 0 8959 8084"/>
                <a:gd name="T179" fmla="*/ 8959 h 3874"/>
                <a:gd name="T180" fmla="+- 0 9250 8753"/>
                <a:gd name="T181" fmla="*/ T180 w 958"/>
                <a:gd name="T182" fmla="+- 0 8969 8084"/>
                <a:gd name="T183" fmla="*/ 8969 h 3874"/>
                <a:gd name="T184" fmla="+- 0 9241 8753"/>
                <a:gd name="T185" fmla="*/ T184 w 958"/>
                <a:gd name="T186" fmla="+- 0 8982 8084"/>
                <a:gd name="T187" fmla="*/ 8982 h 3874"/>
                <a:gd name="T188" fmla="+- 0 9238 8753"/>
                <a:gd name="T189" fmla="*/ T188 w 958"/>
                <a:gd name="T190" fmla="+- 0 8999 8084"/>
                <a:gd name="T191" fmla="*/ 8999 h 3874"/>
                <a:gd name="T192" fmla="+- 0 9241 8753"/>
                <a:gd name="T193" fmla="*/ T192 w 958"/>
                <a:gd name="T194" fmla="+- 0 9016 8084"/>
                <a:gd name="T195" fmla="*/ 9016 h 3874"/>
                <a:gd name="T196" fmla="+- 0 9250 8753"/>
                <a:gd name="T197" fmla="*/ T196 w 958"/>
                <a:gd name="T198" fmla="+- 0 9030 8084"/>
                <a:gd name="T199" fmla="*/ 9030 h 3874"/>
                <a:gd name="T200" fmla="+- 0 9264 8753"/>
                <a:gd name="T201" fmla="*/ T200 w 958"/>
                <a:gd name="T202" fmla="+- 0 9039 8084"/>
                <a:gd name="T203" fmla="*/ 9039 h 3874"/>
                <a:gd name="T204" fmla="+- 0 9281 8753"/>
                <a:gd name="T205" fmla="*/ T204 w 958"/>
                <a:gd name="T206" fmla="+- 0 9042 8084"/>
                <a:gd name="T207" fmla="*/ 9042 h 3874"/>
                <a:gd name="T208" fmla="+- 0 9650 8753"/>
                <a:gd name="T209" fmla="*/ T208 w 958"/>
                <a:gd name="T210" fmla="+- 0 9042 8084"/>
                <a:gd name="T211" fmla="*/ 9042 h 3874"/>
                <a:gd name="T212" fmla="+- 0 9668 8753"/>
                <a:gd name="T213" fmla="*/ T212 w 958"/>
                <a:gd name="T214" fmla="+- 0 9042 8084"/>
                <a:gd name="T215" fmla="*/ 9042 h 3874"/>
                <a:gd name="T216" fmla="+- 0 9685 8753"/>
                <a:gd name="T217" fmla="*/ T216 w 958"/>
                <a:gd name="T218" fmla="+- 0 9039 8084"/>
                <a:gd name="T219" fmla="*/ 9039 h 3874"/>
                <a:gd name="T220" fmla="+- 0 9699 8753"/>
                <a:gd name="T221" fmla="*/ T220 w 958"/>
                <a:gd name="T222" fmla="+- 0 9030 8084"/>
                <a:gd name="T223" fmla="*/ 9030 h 3874"/>
                <a:gd name="T224" fmla="+- 0 9708 8753"/>
                <a:gd name="T225" fmla="*/ T224 w 958"/>
                <a:gd name="T226" fmla="+- 0 9016 8084"/>
                <a:gd name="T227" fmla="*/ 9016 h 3874"/>
                <a:gd name="T228" fmla="+- 0 9711 8753"/>
                <a:gd name="T229" fmla="*/ T228 w 958"/>
                <a:gd name="T230" fmla="+- 0 8999 8084"/>
                <a:gd name="T231" fmla="*/ 8999 h 3874"/>
                <a:gd name="T232" fmla="+- 0 9711 8753"/>
                <a:gd name="T233" fmla="*/ T232 w 958"/>
                <a:gd name="T234" fmla="+- 0 8981 8084"/>
                <a:gd name="T235" fmla="*/ 8981 h 3874"/>
                <a:gd name="T236" fmla="+- 0 9711 8753"/>
                <a:gd name="T237" fmla="*/ T236 w 958"/>
                <a:gd name="T238" fmla="+- 0 8612 8084"/>
                <a:gd name="T239" fmla="*/ 8612 h 387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958" h="3874">
                  <a:moveTo>
                    <a:pt x="958" y="2959"/>
                  </a:moveTo>
                  <a:lnTo>
                    <a:pt x="955" y="2942"/>
                  </a:lnTo>
                  <a:lnTo>
                    <a:pt x="946" y="2929"/>
                  </a:lnTo>
                  <a:lnTo>
                    <a:pt x="932" y="2919"/>
                  </a:lnTo>
                  <a:lnTo>
                    <a:pt x="915" y="2916"/>
                  </a:lnTo>
                  <a:lnTo>
                    <a:pt x="897" y="2916"/>
                  </a:lnTo>
                  <a:lnTo>
                    <a:pt x="528" y="2916"/>
                  </a:lnTo>
                  <a:lnTo>
                    <a:pt x="511" y="2919"/>
                  </a:lnTo>
                  <a:lnTo>
                    <a:pt x="497" y="2929"/>
                  </a:lnTo>
                  <a:lnTo>
                    <a:pt x="488" y="2942"/>
                  </a:lnTo>
                  <a:lnTo>
                    <a:pt x="485" y="2959"/>
                  </a:lnTo>
                  <a:lnTo>
                    <a:pt x="488" y="2976"/>
                  </a:lnTo>
                  <a:lnTo>
                    <a:pt x="497" y="2989"/>
                  </a:lnTo>
                  <a:lnTo>
                    <a:pt x="511" y="2999"/>
                  </a:lnTo>
                  <a:lnTo>
                    <a:pt x="528" y="3002"/>
                  </a:lnTo>
                  <a:lnTo>
                    <a:pt x="811" y="3002"/>
                  </a:lnTo>
                  <a:lnTo>
                    <a:pt x="0" y="3813"/>
                  </a:lnTo>
                  <a:lnTo>
                    <a:pt x="61" y="3874"/>
                  </a:lnTo>
                  <a:lnTo>
                    <a:pt x="872" y="3063"/>
                  </a:lnTo>
                  <a:lnTo>
                    <a:pt x="872" y="3346"/>
                  </a:lnTo>
                  <a:lnTo>
                    <a:pt x="875" y="3363"/>
                  </a:lnTo>
                  <a:lnTo>
                    <a:pt x="885" y="3377"/>
                  </a:lnTo>
                  <a:lnTo>
                    <a:pt x="898" y="3386"/>
                  </a:lnTo>
                  <a:lnTo>
                    <a:pt x="915" y="3390"/>
                  </a:lnTo>
                  <a:lnTo>
                    <a:pt x="932" y="3386"/>
                  </a:lnTo>
                  <a:lnTo>
                    <a:pt x="946" y="3377"/>
                  </a:lnTo>
                  <a:lnTo>
                    <a:pt x="955" y="3363"/>
                  </a:lnTo>
                  <a:lnTo>
                    <a:pt x="958" y="3346"/>
                  </a:lnTo>
                  <a:lnTo>
                    <a:pt x="958" y="2977"/>
                  </a:lnTo>
                  <a:lnTo>
                    <a:pt x="958" y="2959"/>
                  </a:lnTo>
                  <a:close/>
                  <a:moveTo>
                    <a:pt x="958" y="528"/>
                  </a:moveTo>
                  <a:lnTo>
                    <a:pt x="955" y="511"/>
                  </a:lnTo>
                  <a:lnTo>
                    <a:pt x="946" y="497"/>
                  </a:lnTo>
                  <a:lnTo>
                    <a:pt x="932" y="488"/>
                  </a:lnTo>
                  <a:lnTo>
                    <a:pt x="915" y="485"/>
                  </a:lnTo>
                  <a:lnTo>
                    <a:pt x="898" y="488"/>
                  </a:lnTo>
                  <a:lnTo>
                    <a:pt x="885" y="497"/>
                  </a:lnTo>
                  <a:lnTo>
                    <a:pt x="875" y="511"/>
                  </a:lnTo>
                  <a:lnTo>
                    <a:pt x="872" y="528"/>
                  </a:lnTo>
                  <a:lnTo>
                    <a:pt x="872" y="811"/>
                  </a:lnTo>
                  <a:lnTo>
                    <a:pt x="61" y="0"/>
                  </a:lnTo>
                  <a:lnTo>
                    <a:pt x="0" y="61"/>
                  </a:lnTo>
                  <a:lnTo>
                    <a:pt x="811" y="872"/>
                  </a:lnTo>
                  <a:lnTo>
                    <a:pt x="528" y="872"/>
                  </a:lnTo>
                  <a:lnTo>
                    <a:pt x="511" y="875"/>
                  </a:lnTo>
                  <a:lnTo>
                    <a:pt x="497" y="885"/>
                  </a:lnTo>
                  <a:lnTo>
                    <a:pt x="488" y="898"/>
                  </a:lnTo>
                  <a:lnTo>
                    <a:pt x="485" y="915"/>
                  </a:lnTo>
                  <a:lnTo>
                    <a:pt x="488" y="932"/>
                  </a:lnTo>
                  <a:lnTo>
                    <a:pt x="497" y="946"/>
                  </a:lnTo>
                  <a:lnTo>
                    <a:pt x="511" y="955"/>
                  </a:lnTo>
                  <a:lnTo>
                    <a:pt x="528" y="958"/>
                  </a:lnTo>
                  <a:lnTo>
                    <a:pt x="897" y="958"/>
                  </a:lnTo>
                  <a:lnTo>
                    <a:pt x="915" y="958"/>
                  </a:lnTo>
                  <a:lnTo>
                    <a:pt x="932" y="955"/>
                  </a:lnTo>
                  <a:lnTo>
                    <a:pt x="946" y="946"/>
                  </a:lnTo>
                  <a:lnTo>
                    <a:pt x="955" y="932"/>
                  </a:lnTo>
                  <a:lnTo>
                    <a:pt x="958" y="915"/>
                  </a:lnTo>
                  <a:lnTo>
                    <a:pt x="958" y="897"/>
                  </a:lnTo>
                  <a:lnTo>
                    <a:pt x="958" y="5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E272484-FE84-4E3C-926D-EBF2D3A5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" y="12110"/>
              <a:ext cx="2689" cy="787"/>
            </a:xfrm>
            <a:custGeom>
              <a:avLst/>
              <a:gdLst>
                <a:gd name="T0" fmla="+- 0 6463 3775"/>
                <a:gd name="T1" fmla="*/ T0 w 2689"/>
                <a:gd name="T2" fmla="+- 0 12406 12111"/>
                <a:gd name="T3" fmla="*/ 12406 h 787"/>
                <a:gd name="T4" fmla="+- 0 5348 3775"/>
                <a:gd name="T5" fmla="*/ T4 w 2689"/>
                <a:gd name="T6" fmla="+- 0 12406 12111"/>
                <a:gd name="T7" fmla="*/ 12406 h 787"/>
                <a:gd name="T8" fmla="+- 0 5348 3775"/>
                <a:gd name="T9" fmla="*/ T8 w 2689"/>
                <a:gd name="T10" fmla="+- 0 12298 12111"/>
                <a:gd name="T11" fmla="*/ 12298 h 787"/>
                <a:gd name="T12" fmla="+- 0 5333 3775"/>
                <a:gd name="T13" fmla="*/ T12 w 2689"/>
                <a:gd name="T14" fmla="+- 0 12225 12111"/>
                <a:gd name="T15" fmla="*/ 12225 h 787"/>
                <a:gd name="T16" fmla="+- 0 5293 3775"/>
                <a:gd name="T17" fmla="*/ T16 w 2689"/>
                <a:gd name="T18" fmla="+- 0 12165 12111"/>
                <a:gd name="T19" fmla="*/ 12165 h 787"/>
                <a:gd name="T20" fmla="+- 0 5233 3775"/>
                <a:gd name="T21" fmla="*/ T20 w 2689"/>
                <a:gd name="T22" fmla="+- 0 12125 12111"/>
                <a:gd name="T23" fmla="*/ 12125 h 787"/>
                <a:gd name="T24" fmla="+- 0 5160 3775"/>
                <a:gd name="T25" fmla="*/ T24 w 2689"/>
                <a:gd name="T26" fmla="+- 0 12111 12111"/>
                <a:gd name="T27" fmla="*/ 12111 h 787"/>
                <a:gd name="T28" fmla="+- 0 5086 3775"/>
                <a:gd name="T29" fmla="*/ T28 w 2689"/>
                <a:gd name="T30" fmla="+- 0 12111 12111"/>
                <a:gd name="T31" fmla="*/ 12111 h 787"/>
                <a:gd name="T32" fmla="+- 0 5013 3775"/>
                <a:gd name="T33" fmla="*/ T32 w 2689"/>
                <a:gd name="T34" fmla="+- 0 12125 12111"/>
                <a:gd name="T35" fmla="*/ 12125 h 787"/>
                <a:gd name="T36" fmla="+- 0 4953 3775"/>
                <a:gd name="T37" fmla="*/ T36 w 2689"/>
                <a:gd name="T38" fmla="+- 0 12165 12111"/>
                <a:gd name="T39" fmla="*/ 12165 h 787"/>
                <a:gd name="T40" fmla="+- 0 4913 3775"/>
                <a:gd name="T41" fmla="*/ T40 w 2689"/>
                <a:gd name="T42" fmla="+- 0 12225 12111"/>
                <a:gd name="T43" fmla="*/ 12225 h 787"/>
                <a:gd name="T44" fmla="+- 0 4898 3775"/>
                <a:gd name="T45" fmla="*/ T44 w 2689"/>
                <a:gd name="T46" fmla="+- 0 12298 12111"/>
                <a:gd name="T47" fmla="*/ 12298 h 787"/>
                <a:gd name="T48" fmla="+- 0 4898 3775"/>
                <a:gd name="T49" fmla="*/ T48 w 2689"/>
                <a:gd name="T50" fmla="+- 0 12406 12111"/>
                <a:gd name="T51" fmla="*/ 12406 h 787"/>
                <a:gd name="T52" fmla="+- 0 3775 3775"/>
                <a:gd name="T53" fmla="*/ T52 w 2689"/>
                <a:gd name="T54" fmla="+- 0 12406 12111"/>
                <a:gd name="T55" fmla="*/ 12406 h 787"/>
                <a:gd name="T56" fmla="+- 0 3775 3775"/>
                <a:gd name="T57" fmla="*/ T56 w 2689"/>
                <a:gd name="T58" fmla="+- 0 12492 12111"/>
                <a:gd name="T59" fmla="*/ 12492 h 787"/>
                <a:gd name="T60" fmla="+- 0 4898 3775"/>
                <a:gd name="T61" fmla="*/ T60 w 2689"/>
                <a:gd name="T62" fmla="+- 0 12492 12111"/>
                <a:gd name="T63" fmla="*/ 12492 h 787"/>
                <a:gd name="T64" fmla="+- 0 4898 3775"/>
                <a:gd name="T65" fmla="*/ T64 w 2689"/>
                <a:gd name="T66" fmla="+- 0 12710 12111"/>
                <a:gd name="T67" fmla="*/ 12710 h 787"/>
                <a:gd name="T68" fmla="+- 0 4913 3775"/>
                <a:gd name="T69" fmla="*/ T68 w 2689"/>
                <a:gd name="T70" fmla="+- 0 12782 12111"/>
                <a:gd name="T71" fmla="*/ 12782 h 787"/>
                <a:gd name="T72" fmla="+- 0 4953 3775"/>
                <a:gd name="T73" fmla="*/ T72 w 2689"/>
                <a:gd name="T74" fmla="+- 0 12842 12111"/>
                <a:gd name="T75" fmla="*/ 12842 h 787"/>
                <a:gd name="T76" fmla="+- 0 5013 3775"/>
                <a:gd name="T77" fmla="*/ T76 w 2689"/>
                <a:gd name="T78" fmla="+- 0 12882 12111"/>
                <a:gd name="T79" fmla="*/ 12882 h 787"/>
                <a:gd name="T80" fmla="+- 0 5086 3775"/>
                <a:gd name="T81" fmla="*/ T80 w 2689"/>
                <a:gd name="T82" fmla="+- 0 12897 12111"/>
                <a:gd name="T83" fmla="*/ 12897 h 787"/>
                <a:gd name="T84" fmla="+- 0 5160 3775"/>
                <a:gd name="T85" fmla="*/ T84 w 2689"/>
                <a:gd name="T86" fmla="+- 0 12897 12111"/>
                <a:gd name="T87" fmla="*/ 12897 h 787"/>
                <a:gd name="T88" fmla="+- 0 5233 3775"/>
                <a:gd name="T89" fmla="*/ T88 w 2689"/>
                <a:gd name="T90" fmla="+- 0 12882 12111"/>
                <a:gd name="T91" fmla="*/ 12882 h 787"/>
                <a:gd name="T92" fmla="+- 0 5293 3775"/>
                <a:gd name="T93" fmla="*/ T92 w 2689"/>
                <a:gd name="T94" fmla="+- 0 12842 12111"/>
                <a:gd name="T95" fmla="*/ 12842 h 787"/>
                <a:gd name="T96" fmla="+- 0 5333 3775"/>
                <a:gd name="T97" fmla="*/ T96 w 2689"/>
                <a:gd name="T98" fmla="+- 0 12782 12111"/>
                <a:gd name="T99" fmla="*/ 12782 h 787"/>
                <a:gd name="T100" fmla="+- 0 5348 3775"/>
                <a:gd name="T101" fmla="*/ T100 w 2689"/>
                <a:gd name="T102" fmla="+- 0 12710 12111"/>
                <a:gd name="T103" fmla="*/ 12710 h 787"/>
                <a:gd name="T104" fmla="+- 0 5348 3775"/>
                <a:gd name="T105" fmla="*/ T104 w 2689"/>
                <a:gd name="T106" fmla="+- 0 12492 12111"/>
                <a:gd name="T107" fmla="*/ 12492 h 787"/>
                <a:gd name="T108" fmla="+- 0 6463 3775"/>
                <a:gd name="T109" fmla="*/ T108 w 2689"/>
                <a:gd name="T110" fmla="+- 0 12492 12111"/>
                <a:gd name="T111" fmla="*/ 12492 h 787"/>
                <a:gd name="T112" fmla="+- 0 6463 3775"/>
                <a:gd name="T113" fmla="*/ T112 w 2689"/>
                <a:gd name="T114" fmla="+- 0 12406 12111"/>
                <a:gd name="T115" fmla="*/ 12406 h 78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</a:cxnLst>
              <a:rect l="0" t="0" r="r" b="b"/>
              <a:pathLst>
                <a:path w="2689" h="787">
                  <a:moveTo>
                    <a:pt x="2688" y="295"/>
                  </a:moveTo>
                  <a:lnTo>
                    <a:pt x="1573" y="295"/>
                  </a:lnTo>
                  <a:lnTo>
                    <a:pt x="1573" y="187"/>
                  </a:lnTo>
                  <a:lnTo>
                    <a:pt x="1558" y="114"/>
                  </a:lnTo>
                  <a:lnTo>
                    <a:pt x="1518" y="54"/>
                  </a:lnTo>
                  <a:lnTo>
                    <a:pt x="1458" y="14"/>
                  </a:lnTo>
                  <a:lnTo>
                    <a:pt x="1385" y="0"/>
                  </a:lnTo>
                  <a:lnTo>
                    <a:pt x="1311" y="0"/>
                  </a:lnTo>
                  <a:lnTo>
                    <a:pt x="1238" y="14"/>
                  </a:lnTo>
                  <a:lnTo>
                    <a:pt x="1178" y="54"/>
                  </a:lnTo>
                  <a:lnTo>
                    <a:pt x="1138" y="114"/>
                  </a:lnTo>
                  <a:lnTo>
                    <a:pt x="1123" y="187"/>
                  </a:lnTo>
                  <a:lnTo>
                    <a:pt x="1123" y="295"/>
                  </a:lnTo>
                  <a:lnTo>
                    <a:pt x="0" y="295"/>
                  </a:lnTo>
                  <a:lnTo>
                    <a:pt x="0" y="381"/>
                  </a:lnTo>
                  <a:lnTo>
                    <a:pt x="1123" y="381"/>
                  </a:lnTo>
                  <a:lnTo>
                    <a:pt x="1123" y="599"/>
                  </a:lnTo>
                  <a:lnTo>
                    <a:pt x="1138" y="671"/>
                  </a:lnTo>
                  <a:lnTo>
                    <a:pt x="1178" y="731"/>
                  </a:lnTo>
                  <a:lnTo>
                    <a:pt x="1238" y="771"/>
                  </a:lnTo>
                  <a:lnTo>
                    <a:pt x="1311" y="786"/>
                  </a:lnTo>
                  <a:lnTo>
                    <a:pt x="1385" y="786"/>
                  </a:lnTo>
                  <a:lnTo>
                    <a:pt x="1458" y="771"/>
                  </a:lnTo>
                  <a:lnTo>
                    <a:pt x="1518" y="731"/>
                  </a:lnTo>
                  <a:lnTo>
                    <a:pt x="1558" y="671"/>
                  </a:lnTo>
                  <a:lnTo>
                    <a:pt x="1573" y="599"/>
                  </a:lnTo>
                  <a:lnTo>
                    <a:pt x="1573" y="381"/>
                  </a:lnTo>
                  <a:lnTo>
                    <a:pt x="2688" y="381"/>
                  </a:lnTo>
                  <a:lnTo>
                    <a:pt x="2688" y="295"/>
                  </a:lnTo>
                  <a:close/>
                </a:path>
              </a:pathLst>
            </a:cu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3F5C0C-5F69-45AA-99F4-A9E204247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" y="9858"/>
              <a:ext cx="2689" cy="787"/>
            </a:xfrm>
            <a:custGeom>
              <a:avLst/>
              <a:gdLst>
                <a:gd name="T0" fmla="+- 0 14781 12093"/>
                <a:gd name="T1" fmla="*/ T0 w 2689"/>
                <a:gd name="T2" fmla="+- 0 10154 9859"/>
                <a:gd name="T3" fmla="*/ 10154 h 787"/>
                <a:gd name="T4" fmla="+- 0 13030 12093"/>
                <a:gd name="T5" fmla="*/ T4 w 2689"/>
                <a:gd name="T6" fmla="+- 0 10154 9859"/>
                <a:gd name="T7" fmla="*/ 10154 h 787"/>
                <a:gd name="T8" fmla="+- 0 13030 12093"/>
                <a:gd name="T9" fmla="*/ T8 w 2689"/>
                <a:gd name="T10" fmla="+- 0 10046 9859"/>
                <a:gd name="T11" fmla="*/ 10046 h 787"/>
                <a:gd name="T12" fmla="+- 0 13016 12093"/>
                <a:gd name="T13" fmla="*/ T12 w 2689"/>
                <a:gd name="T14" fmla="+- 0 9973 9859"/>
                <a:gd name="T15" fmla="*/ 9973 h 787"/>
                <a:gd name="T16" fmla="+- 0 12976 12093"/>
                <a:gd name="T17" fmla="*/ T16 w 2689"/>
                <a:gd name="T18" fmla="+- 0 9913 9859"/>
                <a:gd name="T19" fmla="*/ 9913 h 787"/>
                <a:gd name="T20" fmla="+- 0 12916 12093"/>
                <a:gd name="T21" fmla="*/ T20 w 2689"/>
                <a:gd name="T22" fmla="+- 0 9873 9859"/>
                <a:gd name="T23" fmla="*/ 9873 h 787"/>
                <a:gd name="T24" fmla="+- 0 12843 12093"/>
                <a:gd name="T25" fmla="*/ T24 w 2689"/>
                <a:gd name="T26" fmla="+- 0 9859 9859"/>
                <a:gd name="T27" fmla="*/ 9859 h 787"/>
                <a:gd name="T28" fmla="+- 0 12768 12093"/>
                <a:gd name="T29" fmla="*/ T28 w 2689"/>
                <a:gd name="T30" fmla="+- 0 9859 9859"/>
                <a:gd name="T31" fmla="*/ 9859 h 787"/>
                <a:gd name="T32" fmla="+- 0 12696 12093"/>
                <a:gd name="T33" fmla="*/ T32 w 2689"/>
                <a:gd name="T34" fmla="+- 0 9873 9859"/>
                <a:gd name="T35" fmla="*/ 9873 h 787"/>
                <a:gd name="T36" fmla="+- 0 12636 12093"/>
                <a:gd name="T37" fmla="*/ T36 w 2689"/>
                <a:gd name="T38" fmla="+- 0 9913 9859"/>
                <a:gd name="T39" fmla="*/ 9913 h 787"/>
                <a:gd name="T40" fmla="+- 0 12596 12093"/>
                <a:gd name="T41" fmla="*/ T40 w 2689"/>
                <a:gd name="T42" fmla="+- 0 9973 9859"/>
                <a:gd name="T43" fmla="*/ 9973 h 787"/>
                <a:gd name="T44" fmla="+- 0 12581 12093"/>
                <a:gd name="T45" fmla="*/ T44 w 2689"/>
                <a:gd name="T46" fmla="+- 0 10046 9859"/>
                <a:gd name="T47" fmla="*/ 10046 h 787"/>
                <a:gd name="T48" fmla="+- 0 12581 12093"/>
                <a:gd name="T49" fmla="*/ T48 w 2689"/>
                <a:gd name="T50" fmla="+- 0 10154 9859"/>
                <a:gd name="T51" fmla="*/ 10154 h 787"/>
                <a:gd name="T52" fmla="+- 0 12093 12093"/>
                <a:gd name="T53" fmla="*/ T52 w 2689"/>
                <a:gd name="T54" fmla="+- 0 10154 9859"/>
                <a:gd name="T55" fmla="*/ 10154 h 787"/>
                <a:gd name="T56" fmla="+- 0 12093 12093"/>
                <a:gd name="T57" fmla="*/ T56 w 2689"/>
                <a:gd name="T58" fmla="+- 0 10240 9859"/>
                <a:gd name="T59" fmla="*/ 10240 h 787"/>
                <a:gd name="T60" fmla="+- 0 12581 12093"/>
                <a:gd name="T61" fmla="*/ T60 w 2689"/>
                <a:gd name="T62" fmla="+- 0 10240 9859"/>
                <a:gd name="T63" fmla="*/ 10240 h 787"/>
                <a:gd name="T64" fmla="+- 0 12581 12093"/>
                <a:gd name="T65" fmla="*/ T64 w 2689"/>
                <a:gd name="T66" fmla="+- 0 10458 9859"/>
                <a:gd name="T67" fmla="*/ 10458 h 787"/>
                <a:gd name="T68" fmla="+- 0 12596 12093"/>
                <a:gd name="T69" fmla="*/ T68 w 2689"/>
                <a:gd name="T70" fmla="+- 0 10530 9859"/>
                <a:gd name="T71" fmla="*/ 10530 h 787"/>
                <a:gd name="T72" fmla="+- 0 12636 12093"/>
                <a:gd name="T73" fmla="*/ T72 w 2689"/>
                <a:gd name="T74" fmla="+- 0 10590 9859"/>
                <a:gd name="T75" fmla="*/ 10590 h 787"/>
                <a:gd name="T76" fmla="+- 0 12696 12093"/>
                <a:gd name="T77" fmla="*/ T76 w 2689"/>
                <a:gd name="T78" fmla="+- 0 10630 9859"/>
                <a:gd name="T79" fmla="*/ 10630 h 787"/>
                <a:gd name="T80" fmla="+- 0 12768 12093"/>
                <a:gd name="T81" fmla="*/ T80 w 2689"/>
                <a:gd name="T82" fmla="+- 0 10645 9859"/>
                <a:gd name="T83" fmla="*/ 10645 h 787"/>
                <a:gd name="T84" fmla="+- 0 12843 12093"/>
                <a:gd name="T85" fmla="*/ T84 w 2689"/>
                <a:gd name="T86" fmla="+- 0 10645 9859"/>
                <a:gd name="T87" fmla="*/ 10645 h 787"/>
                <a:gd name="T88" fmla="+- 0 12916 12093"/>
                <a:gd name="T89" fmla="*/ T88 w 2689"/>
                <a:gd name="T90" fmla="+- 0 10630 9859"/>
                <a:gd name="T91" fmla="*/ 10630 h 787"/>
                <a:gd name="T92" fmla="+- 0 12976 12093"/>
                <a:gd name="T93" fmla="*/ T92 w 2689"/>
                <a:gd name="T94" fmla="+- 0 10590 9859"/>
                <a:gd name="T95" fmla="*/ 10590 h 787"/>
                <a:gd name="T96" fmla="+- 0 13016 12093"/>
                <a:gd name="T97" fmla="*/ T96 w 2689"/>
                <a:gd name="T98" fmla="+- 0 10530 9859"/>
                <a:gd name="T99" fmla="*/ 10530 h 787"/>
                <a:gd name="T100" fmla="+- 0 13030 12093"/>
                <a:gd name="T101" fmla="*/ T100 w 2689"/>
                <a:gd name="T102" fmla="+- 0 10458 9859"/>
                <a:gd name="T103" fmla="*/ 10458 h 787"/>
                <a:gd name="T104" fmla="+- 0 13030 12093"/>
                <a:gd name="T105" fmla="*/ T104 w 2689"/>
                <a:gd name="T106" fmla="+- 0 10240 9859"/>
                <a:gd name="T107" fmla="*/ 10240 h 787"/>
                <a:gd name="T108" fmla="+- 0 14781 12093"/>
                <a:gd name="T109" fmla="*/ T108 w 2689"/>
                <a:gd name="T110" fmla="+- 0 10240 9859"/>
                <a:gd name="T111" fmla="*/ 10240 h 787"/>
                <a:gd name="T112" fmla="+- 0 14781 12093"/>
                <a:gd name="T113" fmla="*/ T112 w 2689"/>
                <a:gd name="T114" fmla="+- 0 10154 9859"/>
                <a:gd name="T115" fmla="*/ 10154 h 78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</a:cxnLst>
              <a:rect l="0" t="0" r="r" b="b"/>
              <a:pathLst>
                <a:path w="2689" h="787">
                  <a:moveTo>
                    <a:pt x="2688" y="295"/>
                  </a:moveTo>
                  <a:lnTo>
                    <a:pt x="937" y="295"/>
                  </a:lnTo>
                  <a:lnTo>
                    <a:pt x="937" y="187"/>
                  </a:lnTo>
                  <a:lnTo>
                    <a:pt x="923" y="114"/>
                  </a:lnTo>
                  <a:lnTo>
                    <a:pt x="883" y="54"/>
                  </a:lnTo>
                  <a:lnTo>
                    <a:pt x="823" y="14"/>
                  </a:lnTo>
                  <a:lnTo>
                    <a:pt x="750" y="0"/>
                  </a:lnTo>
                  <a:lnTo>
                    <a:pt x="675" y="0"/>
                  </a:lnTo>
                  <a:lnTo>
                    <a:pt x="603" y="14"/>
                  </a:lnTo>
                  <a:lnTo>
                    <a:pt x="543" y="54"/>
                  </a:lnTo>
                  <a:lnTo>
                    <a:pt x="503" y="114"/>
                  </a:lnTo>
                  <a:lnTo>
                    <a:pt x="488" y="187"/>
                  </a:lnTo>
                  <a:lnTo>
                    <a:pt x="488" y="295"/>
                  </a:lnTo>
                  <a:lnTo>
                    <a:pt x="0" y="295"/>
                  </a:lnTo>
                  <a:lnTo>
                    <a:pt x="0" y="381"/>
                  </a:lnTo>
                  <a:lnTo>
                    <a:pt x="488" y="381"/>
                  </a:lnTo>
                  <a:lnTo>
                    <a:pt x="488" y="599"/>
                  </a:lnTo>
                  <a:lnTo>
                    <a:pt x="503" y="671"/>
                  </a:lnTo>
                  <a:lnTo>
                    <a:pt x="543" y="731"/>
                  </a:lnTo>
                  <a:lnTo>
                    <a:pt x="603" y="771"/>
                  </a:lnTo>
                  <a:lnTo>
                    <a:pt x="675" y="786"/>
                  </a:lnTo>
                  <a:lnTo>
                    <a:pt x="750" y="786"/>
                  </a:lnTo>
                  <a:lnTo>
                    <a:pt x="823" y="771"/>
                  </a:lnTo>
                  <a:lnTo>
                    <a:pt x="883" y="731"/>
                  </a:lnTo>
                  <a:lnTo>
                    <a:pt x="923" y="671"/>
                  </a:lnTo>
                  <a:lnTo>
                    <a:pt x="937" y="599"/>
                  </a:lnTo>
                  <a:lnTo>
                    <a:pt x="937" y="381"/>
                  </a:lnTo>
                  <a:lnTo>
                    <a:pt x="2688" y="381"/>
                  </a:lnTo>
                  <a:lnTo>
                    <a:pt x="2688" y="295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9" name="AutoShape 18">
              <a:extLst>
                <a:ext uri="{FF2B5EF4-FFF2-40B4-BE49-F238E27FC236}">
                  <a16:creationId xmlns:a16="http://schemas.microsoft.com/office/drawing/2014/main" id="{A8D432C6-4B02-4E81-9C09-A98843E5A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8" y="5256"/>
              <a:ext cx="11137" cy="7367"/>
            </a:xfrm>
            <a:custGeom>
              <a:avLst/>
              <a:gdLst>
                <a:gd name="T0" fmla="+- 0 4581 4408"/>
                <a:gd name="T1" fmla="*/ T0 w 11137"/>
                <a:gd name="T2" fmla="+- 0 5332 5256"/>
                <a:gd name="T3" fmla="*/ 5332 h 7367"/>
                <a:gd name="T4" fmla="+- 0 4413 4408"/>
                <a:gd name="T5" fmla="*/ T4 w 11137"/>
                <a:gd name="T6" fmla="+- 0 5261 5256"/>
                <a:gd name="T7" fmla="*/ 5261 h 7367"/>
                <a:gd name="T8" fmla="+- 0 4617 4408"/>
                <a:gd name="T9" fmla="*/ T8 w 11137"/>
                <a:gd name="T10" fmla="+- 0 5558 5256"/>
                <a:gd name="T11" fmla="*/ 5558 h 7367"/>
                <a:gd name="T12" fmla="+- 0 4987 4408"/>
                <a:gd name="T13" fmla="*/ T12 w 11137"/>
                <a:gd name="T14" fmla="+- 0 5525 5256"/>
                <a:gd name="T15" fmla="*/ 5525 h 7367"/>
                <a:gd name="T16" fmla="+- 0 4834 4408"/>
                <a:gd name="T17" fmla="*/ T16 w 11137"/>
                <a:gd name="T18" fmla="+- 0 5391 5256"/>
                <a:gd name="T19" fmla="*/ 5391 h 7367"/>
                <a:gd name="T20" fmla="+- 0 4800 4408"/>
                <a:gd name="T21" fmla="*/ T20 w 11137"/>
                <a:gd name="T22" fmla="+- 0 5261 5256"/>
                <a:gd name="T23" fmla="*/ 5261 h 7367"/>
                <a:gd name="T24" fmla="+- 0 4994 4408"/>
                <a:gd name="T25" fmla="*/ T24 w 11137"/>
                <a:gd name="T26" fmla="+- 0 5555 5256"/>
                <a:gd name="T27" fmla="*/ 5555 h 7367"/>
                <a:gd name="T28" fmla="+- 0 5077 4408"/>
                <a:gd name="T29" fmla="*/ T28 w 11137"/>
                <a:gd name="T30" fmla="+- 0 5557 5256"/>
                <a:gd name="T31" fmla="*/ 5557 h 7367"/>
                <a:gd name="T32" fmla="+- 0 5442 4408"/>
                <a:gd name="T33" fmla="*/ T32 w 11137"/>
                <a:gd name="T34" fmla="+- 0 5399 5256"/>
                <a:gd name="T35" fmla="*/ 5399 h 7367"/>
                <a:gd name="T36" fmla="+- 0 5404 4408"/>
                <a:gd name="T37" fmla="*/ T36 w 11137"/>
                <a:gd name="T38" fmla="+- 0 5432 5256"/>
                <a:gd name="T39" fmla="*/ 5432 h 7367"/>
                <a:gd name="T40" fmla="+- 0 5280 4408"/>
                <a:gd name="T41" fmla="*/ T40 w 11137"/>
                <a:gd name="T42" fmla="+- 0 5519 5256"/>
                <a:gd name="T43" fmla="*/ 5519 h 7367"/>
                <a:gd name="T44" fmla="+- 0 5260 4408"/>
                <a:gd name="T45" fmla="*/ T44 w 11137"/>
                <a:gd name="T46" fmla="+- 0 5323 5256"/>
                <a:gd name="T47" fmla="*/ 5323 h 7367"/>
                <a:gd name="T48" fmla="+- 0 5395 4408"/>
                <a:gd name="T49" fmla="*/ T48 w 11137"/>
                <a:gd name="T50" fmla="+- 0 5330 5256"/>
                <a:gd name="T51" fmla="*/ 5330 h 7367"/>
                <a:gd name="T52" fmla="+- 0 5443 4408"/>
                <a:gd name="T53" fmla="*/ T52 w 11137"/>
                <a:gd name="T54" fmla="+- 0 5328 5256"/>
                <a:gd name="T55" fmla="*/ 5328 h 7367"/>
                <a:gd name="T56" fmla="+- 0 5298 4408"/>
                <a:gd name="T57" fmla="*/ T56 w 11137"/>
                <a:gd name="T58" fmla="+- 0 5258 5256"/>
                <a:gd name="T59" fmla="*/ 5258 h 7367"/>
                <a:gd name="T60" fmla="+- 0 5204 4408"/>
                <a:gd name="T61" fmla="*/ T60 w 11137"/>
                <a:gd name="T62" fmla="+- 0 5451 5256"/>
                <a:gd name="T63" fmla="*/ 5451 h 7367"/>
                <a:gd name="T64" fmla="+- 0 5390 4408"/>
                <a:gd name="T65" fmla="*/ T64 w 11137"/>
                <a:gd name="T66" fmla="+- 0 5552 5256"/>
                <a:gd name="T67" fmla="*/ 5552 h 7367"/>
                <a:gd name="T68" fmla="+- 0 5761 4408"/>
                <a:gd name="T69" fmla="*/ T68 w 11137"/>
                <a:gd name="T70" fmla="+- 0 5265 5256"/>
                <a:gd name="T71" fmla="*/ 5265 h 7367"/>
                <a:gd name="T72" fmla="+- 0 5569 4408"/>
                <a:gd name="T73" fmla="*/ T72 w 11137"/>
                <a:gd name="T74" fmla="+- 0 5264 5256"/>
                <a:gd name="T75" fmla="*/ 5264 h 7367"/>
                <a:gd name="T76" fmla="+- 0 5564 4408"/>
                <a:gd name="T77" fmla="*/ T76 w 11137"/>
                <a:gd name="T78" fmla="+- 0 5562 5256"/>
                <a:gd name="T79" fmla="*/ 5562 h 7367"/>
                <a:gd name="T80" fmla="+- 0 5754 4408"/>
                <a:gd name="T81" fmla="*/ T80 w 11137"/>
                <a:gd name="T82" fmla="+- 0 5562 5256"/>
                <a:gd name="T83" fmla="*/ 5562 h 7367"/>
                <a:gd name="T84" fmla="+- 0 6052 4408"/>
                <a:gd name="T85" fmla="*/ T84 w 11137"/>
                <a:gd name="T86" fmla="+- 0 5261 5256"/>
                <a:gd name="T87" fmla="*/ 5261 h 7367"/>
                <a:gd name="T88" fmla="+- 0 5924 4408"/>
                <a:gd name="T89" fmla="*/ T88 w 11137"/>
                <a:gd name="T90" fmla="+- 0 5555 5256"/>
                <a:gd name="T91" fmla="*/ 5555 h 7367"/>
                <a:gd name="T92" fmla="+- 0 6054 4408"/>
                <a:gd name="T93" fmla="*/ T92 w 11137"/>
                <a:gd name="T94" fmla="+- 0 5298 5256"/>
                <a:gd name="T95" fmla="*/ 5298 h 7367"/>
                <a:gd name="T96" fmla="+- 0 6687 4408"/>
                <a:gd name="T97" fmla="*/ T96 w 11137"/>
                <a:gd name="T98" fmla="+- 0 12527 5256"/>
                <a:gd name="T99" fmla="*/ 12527 h 7367"/>
                <a:gd name="T100" fmla="+- 0 7132 4408"/>
                <a:gd name="T101" fmla="*/ T100 w 11137"/>
                <a:gd name="T102" fmla="+- 0 12269 5256"/>
                <a:gd name="T103" fmla="*/ 12269 h 7367"/>
                <a:gd name="T104" fmla="+- 0 7116 4408"/>
                <a:gd name="T105" fmla="*/ T104 w 11137"/>
                <a:gd name="T106" fmla="+- 0 12364 5256"/>
                <a:gd name="T107" fmla="*/ 12364 h 7367"/>
                <a:gd name="T108" fmla="+- 0 6687 4408"/>
                <a:gd name="T109" fmla="*/ T108 w 11137"/>
                <a:gd name="T110" fmla="+- 0 7295 5256"/>
                <a:gd name="T111" fmla="*/ 7295 h 7367"/>
                <a:gd name="T112" fmla="+- 0 7132 4408"/>
                <a:gd name="T113" fmla="*/ T112 w 11137"/>
                <a:gd name="T114" fmla="+- 0 7038 5256"/>
                <a:gd name="T115" fmla="*/ 7038 h 7367"/>
                <a:gd name="T116" fmla="+- 0 7116 4408"/>
                <a:gd name="T117" fmla="*/ T116 w 11137"/>
                <a:gd name="T118" fmla="+- 0 7133 5256"/>
                <a:gd name="T119" fmla="*/ 7133 h 7367"/>
                <a:gd name="T120" fmla="+- 0 11566 4408"/>
                <a:gd name="T121" fmla="*/ T120 w 11137"/>
                <a:gd name="T122" fmla="+- 0 9811 5256"/>
                <a:gd name="T123" fmla="*/ 9811 h 7367"/>
                <a:gd name="T124" fmla="+- 0 11243 4408"/>
                <a:gd name="T125" fmla="*/ T124 w 11137"/>
                <a:gd name="T126" fmla="+- 0 10028 5256"/>
                <a:gd name="T127" fmla="*/ 10028 h 7367"/>
                <a:gd name="T128" fmla="+- 0 11484 4408"/>
                <a:gd name="T129" fmla="*/ T128 w 11137"/>
                <a:gd name="T130" fmla="+- 0 10352 5256"/>
                <a:gd name="T131" fmla="*/ 10352 h 7367"/>
                <a:gd name="T132" fmla="+- 0 13000 4408"/>
                <a:gd name="T133" fmla="*/ T132 w 11137"/>
                <a:gd name="T134" fmla="+- 0 5475 5256"/>
                <a:gd name="T135" fmla="*/ 5475 h 7367"/>
                <a:gd name="T136" fmla="+- 0 12953 4408"/>
                <a:gd name="T137" fmla="*/ T136 w 11137"/>
                <a:gd name="T138" fmla="+- 0 5496 5256"/>
                <a:gd name="T139" fmla="*/ 5496 h 7367"/>
                <a:gd name="T140" fmla="+- 0 12933 4408"/>
                <a:gd name="T141" fmla="*/ T140 w 11137"/>
                <a:gd name="T142" fmla="+- 0 5431 5256"/>
                <a:gd name="T143" fmla="*/ 5431 h 7367"/>
                <a:gd name="T144" fmla="+- 0 12991 4408"/>
                <a:gd name="T145" fmla="*/ T144 w 11137"/>
                <a:gd name="T146" fmla="+- 0 5362 5256"/>
                <a:gd name="T147" fmla="*/ 5362 h 7367"/>
                <a:gd name="T148" fmla="+- 0 12946 4408"/>
                <a:gd name="T149" fmla="*/ T148 w 11137"/>
                <a:gd name="T150" fmla="+- 0 5367 5256"/>
                <a:gd name="T151" fmla="*/ 5367 h 7367"/>
                <a:gd name="T152" fmla="+- 0 12936 4408"/>
                <a:gd name="T153" fmla="*/ T152 w 11137"/>
                <a:gd name="T154" fmla="+- 0 5307 5256"/>
                <a:gd name="T155" fmla="*/ 5307 h 7367"/>
                <a:gd name="T156" fmla="+- 0 12774 4408"/>
                <a:gd name="T157" fmla="*/ T156 w 11137"/>
                <a:gd name="T158" fmla="+- 0 5557 5256"/>
                <a:gd name="T159" fmla="*/ 5557 h 7367"/>
                <a:gd name="T160" fmla="+- 0 12983 4408"/>
                <a:gd name="T161" fmla="*/ T160 w 11137"/>
                <a:gd name="T162" fmla="+- 0 5527 5256"/>
                <a:gd name="T163" fmla="*/ 5527 h 7367"/>
                <a:gd name="T164" fmla="+- 0 13087 4408"/>
                <a:gd name="T165" fmla="*/ T164 w 11137"/>
                <a:gd name="T166" fmla="+- 0 5262 5256"/>
                <a:gd name="T167" fmla="*/ 5262 h 7367"/>
                <a:gd name="T168" fmla="+- 0 13125 4408"/>
                <a:gd name="T169" fmla="*/ T168 w 11137"/>
                <a:gd name="T170" fmla="+- 0 5268 5256"/>
                <a:gd name="T171" fmla="*/ 5268 h 7367"/>
                <a:gd name="T172" fmla="+- 0 13357 4408"/>
                <a:gd name="T173" fmla="*/ T172 w 11137"/>
                <a:gd name="T174" fmla="+- 0 5270 5256"/>
                <a:gd name="T175" fmla="*/ 5270 h 7367"/>
                <a:gd name="T176" fmla="+- 0 13226 4408"/>
                <a:gd name="T177" fmla="*/ T176 w 11137"/>
                <a:gd name="T178" fmla="+- 0 5562 5256"/>
                <a:gd name="T179" fmla="*/ 5562 h 7367"/>
                <a:gd name="T180" fmla="+- 0 13430 4408"/>
                <a:gd name="T181" fmla="*/ T180 w 11137"/>
                <a:gd name="T182" fmla="+- 0 5562 5256"/>
                <a:gd name="T183" fmla="*/ 5562 h 7367"/>
                <a:gd name="T184" fmla="+- 0 13722 4408"/>
                <a:gd name="T185" fmla="*/ T184 w 11137"/>
                <a:gd name="T186" fmla="+- 0 5433 5256"/>
                <a:gd name="T187" fmla="*/ 5433 h 7367"/>
                <a:gd name="T188" fmla="+- 0 13572 4408"/>
                <a:gd name="T189" fmla="*/ T188 w 11137"/>
                <a:gd name="T190" fmla="+- 0 5368 5256"/>
                <a:gd name="T191" fmla="*/ 5368 h 7367"/>
                <a:gd name="T192" fmla="+- 0 13646 4408"/>
                <a:gd name="T193" fmla="*/ T192 w 11137"/>
                <a:gd name="T194" fmla="+- 0 5296 5256"/>
                <a:gd name="T195" fmla="*/ 5296 h 7367"/>
                <a:gd name="T196" fmla="+- 0 13730 4408"/>
                <a:gd name="T197" fmla="*/ T196 w 11137"/>
                <a:gd name="T198" fmla="+- 0 5337 5256"/>
                <a:gd name="T199" fmla="*/ 5337 h 7367"/>
                <a:gd name="T200" fmla="+- 0 13638 4408"/>
                <a:gd name="T201" fmla="*/ T200 w 11137"/>
                <a:gd name="T202" fmla="+- 0 5257 5256"/>
                <a:gd name="T203" fmla="*/ 5257 h 7367"/>
                <a:gd name="T204" fmla="+- 0 13517 4408"/>
                <a:gd name="T205" fmla="*/ T204 w 11137"/>
                <a:gd name="T206" fmla="+- 0 5326 5256"/>
                <a:gd name="T207" fmla="*/ 5326 h 7367"/>
                <a:gd name="T208" fmla="+- 0 13594 4408"/>
                <a:gd name="T209" fmla="*/ T208 w 11137"/>
                <a:gd name="T210" fmla="+- 0 5420 5256"/>
                <a:gd name="T211" fmla="*/ 5420 h 7367"/>
                <a:gd name="T212" fmla="+- 0 13691 4408"/>
                <a:gd name="T213" fmla="*/ T212 w 11137"/>
                <a:gd name="T214" fmla="+- 0 5502 5256"/>
                <a:gd name="T215" fmla="*/ 5502 h 7367"/>
                <a:gd name="T216" fmla="+- 0 13553 4408"/>
                <a:gd name="T217" fmla="*/ T216 w 11137"/>
                <a:gd name="T218" fmla="+- 0 5498 5256"/>
                <a:gd name="T219" fmla="*/ 5498 h 7367"/>
                <a:gd name="T220" fmla="+- 0 13522 4408"/>
                <a:gd name="T221" fmla="*/ T220 w 11137"/>
                <a:gd name="T222" fmla="+- 0 5526 5256"/>
                <a:gd name="T223" fmla="*/ 5526 h 7367"/>
                <a:gd name="T224" fmla="+- 0 13708 4408"/>
                <a:gd name="T225" fmla="*/ T224 w 11137"/>
                <a:gd name="T226" fmla="+- 0 5543 5256"/>
                <a:gd name="T227" fmla="*/ 5543 h 7367"/>
                <a:gd name="T228" fmla="+- 0 15102 4408"/>
                <a:gd name="T229" fmla="*/ T228 w 11137"/>
                <a:gd name="T230" fmla="+- 0 10174 5256"/>
                <a:gd name="T231" fmla="*/ 10174 h 7367"/>
                <a:gd name="T232" fmla="+- 0 15545 4408"/>
                <a:gd name="T233" fmla="*/ T232 w 11137"/>
                <a:gd name="T234" fmla="+- 0 9926 5256"/>
                <a:gd name="T235" fmla="*/ 9926 h 7367"/>
                <a:gd name="T236" fmla="+- 0 15113 4408"/>
                <a:gd name="T237" fmla="*/ T236 w 11137"/>
                <a:gd name="T238" fmla="+- 0 10016 5256"/>
                <a:gd name="T239" fmla="*/ 10016 h 736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11137" h="7367">
                  <a:moveTo>
                    <a:pt x="307" y="11"/>
                  </a:moveTo>
                  <a:lnTo>
                    <a:pt x="306" y="9"/>
                  </a:lnTo>
                  <a:lnTo>
                    <a:pt x="303" y="5"/>
                  </a:lnTo>
                  <a:lnTo>
                    <a:pt x="301" y="5"/>
                  </a:lnTo>
                  <a:lnTo>
                    <a:pt x="270" y="5"/>
                  </a:lnTo>
                  <a:lnTo>
                    <a:pt x="266" y="7"/>
                  </a:lnTo>
                  <a:lnTo>
                    <a:pt x="266" y="12"/>
                  </a:lnTo>
                  <a:lnTo>
                    <a:pt x="222" y="234"/>
                  </a:lnTo>
                  <a:lnTo>
                    <a:pt x="190" y="131"/>
                  </a:lnTo>
                  <a:lnTo>
                    <a:pt x="175" y="82"/>
                  </a:lnTo>
                  <a:lnTo>
                    <a:pt x="174" y="79"/>
                  </a:lnTo>
                  <a:lnTo>
                    <a:pt x="173" y="76"/>
                  </a:lnTo>
                  <a:lnTo>
                    <a:pt x="170" y="74"/>
                  </a:lnTo>
                  <a:lnTo>
                    <a:pt x="168" y="72"/>
                  </a:lnTo>
                  <a:lnTo>
                    <a:pt x="165" y="71"/>
                  </a:lnTo>
                  <a:lnTo>
                    <a:pt x="139" y="71"/>
                  </a:lnTo>
                  <a:lnTo>
                    <a:pt x="135" y="75"/>
                  </a:lnTo>
                  <a:lnTo>
                    <a:pt x="132" y="82"/>
                  </a:lnTo>
                  <a:lnTo>
                    <a:pt x="86" y="234"/>
                  </a:lnTo>
                  <a:lnTo>
                    <a:pt x="42" y="12"/>
                  </a:lnTo>
                  <a:lnTo>
                    <a:pt x="41" y="7"/>
                  </a:lnTo>
                  <a:lnTo>
                    <a:pt x="37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6" y="295"/>
                  </a:lnTo>
                  <a:lnTo>
                    <a:pt x="58" y="302"/>
                  </a:lnTo>
                  <a:lnTo>
                    <a:pt x="62" y="306"/>
                  </a:lnTo>
                  <a:lnTo>
                    <a:pt x="94" y="306"/>
                  </a:lnTo>
                  <a:lnTo>
                    <a:pt x="98" y="302"/>
                  </a:lnTo>
                  <a:lnTo>
                    <a:pt x="120" y="234"/>
                  </a:lnTo>
                  <a:lnTo>
                    <a:pt x="154" y="131"/>
                  </a:lnTo>
                  <a:lnTo>
                    <a:pt x="207" y="295"/>
                  </a:lnTo>
                  <a:lnTo>
                    <a:pt x="209" y="302"/>
                  </a:lnTo>
                  <a:lnTo>
                    <a:pt x="214" y="306"/>
                  </a:lnTo>
                  <a:lnTo>
                    <a:pt x="245" y="306"/>
                  </a:lnTo>
                  <a:lnTo>
                    <a:pt x="250" y="302"/>
                  </a:lnTo>
                  <a:lnTo>
                    <a:pt x="251" y="294"/>
                  </a:lnTo>
                  <a:lnTo>
                    <a:pt x="263" y="234"/>
                  </a:lnTo>
                  <a:lnTo>
                    <a:pt x="307" y="18"/>
                  </a:lnTo>
                  <a:lnTo>
                    <a:pt x="307" y="15"/>
                  </a:lnTo>
                  <a:lnTo>
                    <a:pt x="307" y="11"/>
                  </a:lnTo>
                  <a:close/>
                  <a:moveTo>
                    <a:pt x="586" y="276"/>
                  </a:moveTo>
                  <a:lnTo>
                    <a:pt x="585" y="274"/>
                  </a:lnTo>
                  <a:lnTo>
                    <a:pt x="582" y="270"/>
                  </a:lnTo>
                  <a:lnTo>
                    <a:pt x="579" y="269"/>
                  </a:lnTo>
                  <a:lnTo>
                    <a:pt x="426" y="269"/>
                  </a:lnTo>
                  <a:lnTo>
                    <a:pt x="426" y="172"/>
                  </a:lnTo>
                  <a:lnTo>
                    <a:pt x="566" y="172"/>
                  </a:lnTo>
                  <a:lnTo>
                    <a:pt x="568" y="171"/>
                  </a:lnTo>
                  <a:lnTo>
                    <a:pt x="572" y="167"/>
                  </a:lnTo>
                  <a:lnTo>
                    <a:pt x="573" y="165"/>
                  </a:lnTo>
                  <a:lnTo>
                    <a:pt x="573" y="143"/>
                  </a:lnTo>
                  <a:lnTo>
                    <a:pt x="572" y="140"/>
                  </a:lnTo>
                  <a:lnTo>
                    <a:pt x="570" y="138"/>
                  </a:lnTo>
                  <a:lnTo>
                    <a:pt x="568" y="136"/>
                  </a:lnTo>
                  <a:lnTo>
                    <a:pt x="566" y="135"/>
                  </a:lnTo>
                  <a:lnTo>
                    <a:pt x="426" y="135"/>
                  </a:lnTo>
                  <a:lnTo>
                    <a:pt x="426" y="41"/>
                  </a:lnTo>
                  <a:lnTo>
                    <a:pt x="576" y="41"/>
                  </a:lnTo>
                  <a:lnTo>
                    <a:pt x="578" y="40"/>
                  </a:lnTo>
                  <a:lnTo>
                    <a:pt x="580" y="39"/>
                  </a:lnTo>
                  <a:lnTo>
                    <a:pt x="582" y="37"/>
                  </a:lnTo>
                  <a:lnTo>
                    <a:pt x="583" y="34"/>
                  </a:lnTo>
                  <a:lnTo>
                    <a:pt x="583" y="12"/>
                  </a:lnTo>
                  <a:lnTo>
                    <a:pt x="582" y="9"/>
                  </a:lnTo>
                  <a:lnTo>
                    <a:pt x="580" y="8"/>
                  </a:lnTo>
                  <a:lnTo>
                    <a:pt x="578" y="6"/>
                  </a:lnTo>
                  <a:lnTo>
                    <a:pt x="576" y="5"/>
                  </a:lnTo>
                  <a:lnTo>
                    <a:pt x="392" y="5"/>
                  </a:lnTo>
                  <a:lnTo>
                    <a:pt x="390" y="6"/>
                  </a:lnTo>
                  <a:lnTo>
                    <a:pt x="386" y="9"/>
                  </a:lnTo>
                  <a:lnTo>
                    <a:pt x="385" y="12"/>
                  </a:lnTo>
                  <a:lnTo>
                    <a:pt x="385" y="299"/>
                  </a:lnTo>
                  <a:lnTo>
                    <a:pt x="386" y="301"/>
                  </a:lnTo>
                  <a:lnTo>
                    <a:pt x="388" y="303"/>
                  </a:lnTo>
                  <a:lnTo>
                    <a:pt x="390" y="305"/>
                  </a:lnTo>
                  <a:lnTo>
                    <a:pt x="392" y="306"/>
                  </a:lnTo>
                  <a:lnTo>
                    <a:pt x="579" y="306"/>
                  </a:lnTo>
                  <a:lnTo>
                    <a:pt x="581" y="305"/>
                  </a:lnTo>
                  <a:lnTo>
                    <a:pt x="585" y="301"/>
                  </a:lnTo>
                  <a:lnTo>
                    <a:pt x="586" y="299"/>
                  </a:lnTo>
                  <a:lnTo>
                    <a:pt x="586" y="276"/>
                  </a:lnTo>
                  <a:close/>
                  <a:moveTo>
                    <a:pt x="710" y="12"/>
                  </a:moveTo>
                  <a:lnTo>
                    <a:pt x="709" y="9"/>
                  </a:lnTo>
                  <a:lnTo>
                    <a:pt x="707" y="8"/>
                  </a:lnTo>
                  <a:lnTo>
                    <a:pt x="706" y="6"/>
                  </a:lnTo>
                  <a:lnTo>
                    <a:pt x="703" y="5"/>
                  </a:lnTo>
                  <a:lnTo>
                    <a:pt x="675" y="5"/>
                  </a:lnTo>
                  <a:lnTo>
                    <a:pt x="672" y="6"/>
                  </a:lnTo>
                  <a:lnTo>
                    <a:pt x="669" y="9"/>
                  </a:lnTo>
                  <a:lnTo>
                    <a:pt x="668" y="12"/>
                  </a:lnTo>
                  <a:lnTo>
                    <a:pt x="668" y="299"/>
                  </a:lnTo>
                  <a:lnTo>
                    <a:pt x="669" y="301"/>
                  </a:lnTo>
                  <a:lnTo>
                    <a:pt x="670" y="303"/>
                  </a:lnTo>
                  <a:lnTo>
                    <a:pt x="672" y="305"/>
                  </a:lnTo>
                  <a:lnTo>
                    <a:pt x="675" y="306"/>
                  </a:lnTo>
                  <a:lnTo>
                    <a:pt x="703" y="306"/>
                  </a:lnTo>
                  <a:lnTo>
                    <a:pt x="706" y="305"/>
                  </a:lnTo>
                  <a:lnTo>
                    <a:pt x="709" y="301"/>
                  </a:lnTo>
                  <a:lnTo>
                    <a:pt x="710" y="299"/>
                  </a:lnTo>
                  <a:lnTo>
                    <a:pt x="710" y="12"/>
                  </a:lnTo>
                  <a:close/>
                  <a:moveTo>
                    <a:pt x="1039" y="149"/>
                  </a:moveTo>
                  <a:lnTo>
                    <a:pt x="1038" y="147"/>
                  </a:lnTo>
                  <a:lnTo>
                    <a:pt x="1036" y="145"/>
                  </a:lnTo>
                  <a:lnTo>
                    <a:pt x="1034" y="143"/>
                  </a:lnTo>
                  <a:lnTo>
                    <a:pt x="1031" y="142"/>
                  </a:lnTo>
                  <a:lnTo>
                    <a:pt x="928" y="142"/>
                  </a:lnTo>
                  <a:lnTo>
                    <a:pt x="926" y="143"/>
                  </a:lnTo>
                  <a:lnTo>
                    <a:pt x="924" y="145"/>
                  </a:lnTo>
                  <a:lnTo>
                    <a:pt x="922" y="147"/>
                  </a:lnTo>
                  <a:lnTo>
                    <a:pt x="922" y="149"/>
                  </a:lnTo>
                  <a:lnTo>
                    <a:pt x="921" y="169"/>
                  </a:lnTo>
                  <a:lnTo>
                    <a:pt x="922" y="172"/>
                  </a:lnTo>
                  <a:lnTo>
                    <a:pt x="924" y="174"/>
                  </a:lnTo>
                  <a:lnTo>
                    <a:pt x="926" y="176"/>
                  </a:lnTo>
                  <a:lnTo>
                    <a:pt x="928" y="176"/>
                  </a:lnTo>
                  <a:lnTo>
                    <a:pt x="996" y="176"/>
                  </a:lnTo>
                  <a:lnTo>
                    <a:pt x="996" y="195"/>
                  </a:lnTo>
                  <a:lnTo>
                    <a:pt x="995" y="213"/>
                  </a:lnTo>
                  <a:lnTo>
                    <a:pt x="991" y="229"/>
                  </a:lnTo>
                  <a:lnTo>
                    <a:pt x="984" y="243"/>
                  </a:lnTo>
                  <a:lnTo>
                    <a:pt x="974" y="254"/>
                  </a:lnTo>
                  <a:lnTo>
                    <a:pt x="963" y="263"/>
                  </a:lnTo>
                  <a:lnTo>
                    <a:pt x="949" y="269"/>
                  </a:lnTo>
                  <a:lnTo>
                    <a:pt x="934" y="272"/>
                  </a:lnTo>
                  <a:lnTo>
                    <a:pt x="917" y="274"/>
                  </a:lnTo>
                  <a:lnTo>
                    <a:pt x="900" y="272"/>
                  </a:lnTo>
                  <a:lnTo>
                    <a:pt x="885" y="269"/>
                  </a:lnTo>
                  <a:lnTo>
                    <a:pt x="872" y="263"/>
                  </a:lnTo>
                  <a:lnTo>
                    <a:pt x="861" y="254"/>
                  </a:lnTo>
                  <a:lnTo>
                    <a:pt x="852" y="243"/>
                  </a:lnTo>
                  <a:lnTo>
                    <a:pt x="845" y="229"/>
                  </a:lnTo>
                  <a:lnTo>
                    <a:pt x="841" y="212"/>
                  </a:lnTo>
                  <a:lnTo>
                    <a:pt x="839" y="193"/>
                  </a:lnTo>
                  <a:lnTo>
                    <a:pt x="839" y="188"/>
                  </a:lnTo>
                  <a:lnTo>
                    <a:pt x="838" y="179"/>
                  </a:lnTo>
                  <a:lnTo>
                    <a:pt x="839" y="122"/>
                  </a:lnTo>
                  <a:lnTo>
                    <a:pt x="839" y="117"/>
                  </a:lnTo>
                  <a:lnTo>
                    <a:pt x="841" y="97"/>
                  </a:lnTo>
                  <a:lnTo>
                    <a:pt x="845" y="81"/>
                  </a:lnTo>
                  <a:lnTo>
                    <a:pt x="852" y="67"/>
                  </a:lnTo>
                  <a:lnTo>
                    <a:pt x="861" y="56"/>
                  </a:lnTo>
                  <a:lnTo>
                    <a:pt x="872" y="48"/>
                  </a:lnTo>
                  <a:lnTo>
                    <a:pt x="885" y="42"/>
                  </a:lnTo>
                  <a:lnTo>
                    <a:pt x="900" y="38"/>
                  </a:lnTo>
                  <a:lnTo>
                    <a:pt x="917" y="37"/>
                  </a:lnTo>
                  <a:lnTo>
                    <a:pt x="931" y="38"/>
                  </a:lnTo>
                  <a:lnTo>
                    <a:pt x="944" y="40"/>
                  </a:lnTo>
                  <a:lnTo>
                    <a:pt x="956" y="45"/>
                  </a:lnTo>
                  <a:lnTo>
                    <a:pt x="966" y="51"/>
                  </a:lnTo>
                  <a:lnTo>
                    <a:pt x="974" y="58"/>
                  </a:lnTo>
                  <a:lnTo>
                    <a:pt x="981" y="66"/>
                  </a:lnTo>
                  <a:lnTo>
                    <a:pt x="987" y="74"/>
                  </a:lnTo>
                  <a:lnTo>
                    <a:pt x="991" y="84"/>
                  </a:lnTo>
                  <a:lnTo>
                    <a:pt x="992" y="87"/>
                  </a:lnTo>
                  <a:lnTo>
                    <a:pt x="993" y="89"/>
                  </a:lnTo>
                  <a:lnTo>
                    <a:pt x="994" y="90"/>
                  </a:lnTo>
                  <a:lnTo>
                    <a:pt x="996" y="91"/>
                  </a:lnTo>
                  <a:lnTo>
                    <a:pt x="998" y="92"/>
                  </a:lnTo>
                  <a:lnTo>
                    <a:pt x="1029" y="92"/>
                  </a:lnTo>
                  <a:lnTo>
                    <a:pt x="1031" y="91"/>
                  </a:lnTo>
                  <a:lnTo>
                    <a:pt x="1034" y="88"/>
                  </a:lnTo>
                  <a:lnTo>
                    <a:pt x="1035" y="86"/>
                  </a:lnTo>
                  <a:lnTo>
                    <a:pt x="1035" y="81"/>
                  </a:lnTo>
                  <a:lnTo>
                    <a:pt x="1035" y="72"/>
                  </a:lnTo>
                  <a:lnTo>
                    <a:pt x="1030" y="60"/>
                  </a:lnTo>
                  <a:lnTo>
                    <a:pt x="1021" y="47"/>
                  </a:lnTo>
                  <a:lnTo>
                    <a:pt x="1013" y="37"/>
                  </a:lnTo>
                  <a:lnTo>
                    <a:pt x="1004" y="29"/>
                  </a:lnTo>
                  <a:lnTo>
                    <a:pt x="993" y="21"/>
                  </a:lnTo>
                  <a:lnTo>
                    <a:pt x="981" y="14"/>
                  </a:lnTo>
                  <a:lnTo>
                    <a:pt x="967" y="8"/>
                  </a:lnTo>
                  <a:lnTo>
                    <a:pt x="952" y="4"/>
                  </a:lnTo>
                  <a:lnTo>
                    <a:pt x="935" y="1"/>
                  </a:lnTo>
                  <a:lnTo>
                    <a:pt x="917" y="0"/>
                  </a:lnTo>
                  <a:lnTo>
                    <a:pt x="890" y="2"/>
                  </a:lnTo>
                  <a:lnTo>
                    <a:pt x="867" y="8"/>
                  </a:lnTo>
                  <a:lnTo>
                    <a:pt x="847" y="18"/>
                  </a:lnTo>
                  <a:lnTo>
                    <a:pt x="829" y="31"/>
                  </a:lnTo>
                  <a:lnTo>
                    <a:pt x="815" y="48"/>
                  </a:lnTo>
                  <a:lnTo>
                    <a:pt x="805" y="67"/>
                  </a:lnTo>
                  <a:lnTo>
                    <a:pt x="799" y="89"/>
                  </a:lnTo>
                  <a:lnTo>
                    <a:pt x="798" y="92"/>
                  </a:lnTo>
                  <a:lnTo>
                    <a:pt x="796" y="114"/>
                  </a:lnTo>
                  <a:lnTo>
                    <a:pt x="796" y="122"/>
                  </a:lnTo>
                  <a:lnTo>
                    <a:pt x="795" y="172"/>
                  </a:lnTo>
                  <a:lnTo>
                    <a:pt x="796" y="188"/>
                  </a:lnTo>
                  <a:lnTo>
                    <a:pt x="796" y="195"/>
                  </a:lnTo>
                  <a:lnTo>
                    <a:pt x="799" y="221"/>
                  </a:lnTo>
                  <a:lnTo>
                    <a:pt x="805" y="243"/>
                  </a:lnTo>
                  <a:lnTo>
                    <a:pt x="815" y="263"/>
                  </a:lnTo>
                  <a:lnTo>
                    <a:pt x="829" y="280"/>
                  </a:lnTo>
                  <a:lnTo>
                    <a:pt x="846" y="293"/>
                  </a:lnTo>
                  <a:lnTo>
                    <a:pt x="867" y="303"/>
                  </a:lnTo>
                  <a:lnTo>
                    <a:pt x="890" y="308"/>
                  </a:lnTo>
                  <a:lnTo>
                    <a:pt x="917" y="310"/>
                  </a:lnTo>
                  <a:lnTo>
                    <a:pt x="935" y="309"/>
                  </a:lnTo>
                  <a:lnTo>
                    <a:pt x="952" y="307"/>
                  </a:lnTo>
                  <a:lnTo>
                    <a:pt x="967" y="302"/>
                  </a:lnTo>
                  <a:lnTo>
                    <a:pt x="982" y="296"/>
                  </a:lnTo>
                  <a:lnTo>
                    <a:pt x="995" y="288"/>
                  </a:lnTo>
                  <a:lnTo>
                    <a:pt x="1006" y="279"/>
                  </a:lnTo>
                  <a:lnTo>
                    <a:pt x="1010" y="274"/>
                  </a:lnTo>
                  <a:lnTo>
                    <a:pt x="1016" y="268"/>
                  </a:lnTo>
                  <a:lnTo>
                    <a:pt x="1024" y="255"/>
                  </a:lnTo>
                  <a:lnTo>
                    <a:pt x="1030" y="241"/>
                  </a:lnTo>
                  <a:lnTo>
                    <a:pt x="1035" y="227"/>
                  </a:lnTo>
                  <a:lnTo>
                    <a:pt x="1038" y="211"/>
                  </a:lnTo>
                  <a:lnTo>
                    <a:pt x="1038" y="195"/>
                  </a:lnTo>
                  <a:lnTo>
                    <a:pt x="1039" y="149"/>
                  </a:lnTo>
                  <a:close/>
                  <a:moveTo>
                    <a:pt x="1354" y="12"/>
                  </a:moveTo>
                  <a:lnTo>
                    <a:pt x="1353" y="9"/>
                  </a:lnTo>
                  <a:lnTo>
                    <a:pt x="1351" y="8"/>
                  </a:lnTo>
                  <a:lnTo>
                    <a:pt x="1349" y="6"/>
                  </a:lnTo>
                  <a:lnTo>
                    <a:pt x="1347" y="5"/>
                  </a:lnTo>
                  <a:lnTo>
                    <a:pt x="1319" y="5"/>
                  </a:lnTo>
                  <a:lnTo>
                    <a:pt x="1316" y="6"/>
                  </a:lnTo>
                  <a:lnTo>
                    <a:pt x="1313" y="9"/>
                  </a:lnTo>
                  <a:lnTo>
                    <a:pt x="1312" y="12"/>
                  </a:lnTo>
                  <a:lnTo>
                    <a:pt x="1312" y="134"/>
                  </a:lnTo>
                  <a:lnTo>
                    <a:pt x="1164" y="134"/>
                  </a:lnTo>
                  <a:lnTo>
                    <a:pt x="1164" y="12"/>
                  </a:lnTo>
                  <a:lnTo>
                    <a:pt x="1163" y="9"/>
                  </a:lnTo>
                  <a:lnTo>
                    <a:pt x="1161" y="8"/>
                  </a:lnTo>
                  <a:lnTo>
                    <a:pt x="1159" y="6"/>
                  </a:lnTo>
                  <a:lnTo>
                    <a:pt x="1156" y="5"/>
                  </a:lnTo>
                  <a:lnTo>
                    <a:pt x="1128" y="5"/>
                  </a:lnTo>
                  <a:lnTo>
                    <a:pt x="1126" y="6"/>
                  </a:lnTo>
                  <a:lnTo>
                    <a:pt x="1122" y="9"/>
                  </a:lnTo>
                  <a:lnTo>
                    <a:pt x="1121" y="12"/>
                  </a:lnTo>
                  <a:lnTo>
                    <a:pt x="1121" y="299"/>
                  </a:lnTo>
                  <a:lnTo>
                    <a:pt x="1122" y="301"/>
                  </a:lnTo>
                  <a:lnTo>
                    <a:pt x="1124" y="303"/>
                  </a:lnTo>
                  <a:lnTo>
                    <a:pt x="1126" y="305"/>
                  </a:lnTo>
                  <a:lnTo>
                    <a:pt x="1128" y="306"/>
                  </a:lnTo>
                  <a:lnTo>
                    <a:pt x="1156" y="306"/>
                  </a:lnTo>
                  <a:lnTo>
                    <a:pt x="1159" y="305"/>
                  </a:lnTo>
                  <a:lnTo>
                    <a:pt x="1161" y="303"/>
                  </a:lnTo>
                  <a:lnTo>
                    <a:pt x="1163" y="301"/>
                  </a:lnTo>
                  <a:lnTo>
                    <a:pt x="1164" y="299"/>
                  </a:lnTo>
                  <a:lnTo>
                    <a:pt x="1164" y="173"/>
                  </a:lnTo>
                  <a:lnTo>
                    <a:pt x="1312" y="173"/>
                  </a:lnTo>
                  <a:lnTo>
                    <a:pt x="1312" y="299"/>
                  </a:lnTo>
                  <a:lnTo>
                    <a:pt x="1313" y="301"/>
                  </a:lnTo>
                  <a:lnTo>
                    <a:pt x="1314" y="303"/>
                  </a:lnTo>
                  <a:lnTo>
                    <a:pt x="1316" y="305"/>
                  </a:lnTo>
                  <a:lnTo>
                    <a:pt x="1319" y="306"/>
                  </a:lnTo>
                  <a:lnTo>
                    <a:pt x="1346" y="306"/>
                  </a:lnTo>
                  <a:lnTo>
                    <a:pt x="1349" y="305"/>
                  </a:lnTo>
                  <a:lnTo>
                    <a:pt x="1351" y="303"/>
                  </a:lnTo>
                  <a:lnTo>
                    <a:pt x="1353" y="301"/>
                  </a:lnTo>
                  <a:lnTo>
                    <a:pt x="1354" y="299"/>
                  </a:lnTo>
                  <a:lnTo>
                    <a:pt x="1354" y="173"/>
                  </a:lnTo>
                  <a:lnTo>
                    <a:pt x="1354" y="134"/>
                  </a:lnTo>
                  <a:lnTo>
                    <a:pt x="1354" y="12"/>
                  </a:lnTo>
                  <a:close/>
                  <a:moveTo>
                    <a:pt x="1651" y="12"/>
                  </a:moveTo>
                  <a:lnTo>
                    <a:pt x="1650" y="9"/>
                  </a:lnTo>
                  <a:lnTo>
                    <a:pt x="1648" y="8"/>
                  </a:lnTo>
                  <a:lnTo>
                    <a:pt x="1647" y="6"/>
                  </a:lnTo>
                  <a:lnTo>
                    <a:pt x="1644" y="5"/>
                  </a:lnTo>
                  <a:lnTo>
                    <a:pt x="1431" y="5"/>
                  </a:lnTo>
                  <a:lnTo>
                    <a:pt x="1428" y="6"/>
                  </a:lnTo>
                  <a:lnTo>
                    <a:pt x="1426" y="8"/>
                  </a:lnTo>
                  <a:lnTo>
                    <a:pt x="1424" y="10"/>
                  </a:lnTo>
                  <a:lnTo>
                    <a:pt x="1424" y="12"/>
                  </a:lnTo>
                  <a:lnTo>
                    <a:pt x="1424" y="36"/>
                  </a:lnTo>
                  <a:lnTo>
                    <a:pt x="1424" y="38"/>
                  </a:lnTo>
                  <a:lnTo>
                    <a:pt x="1426" y="40"/>
                  </a:lnTo>
                  <a:lnTo>
                    <a:pt x="1428" y="42"/>
                  </a:lnTo>
                  <a:lnTo>
                    <a:pt x="1431" y="43"/>
                  </a:lnTo>
                  <a:lnTo>
                    <a:pt x="1516" y="43"/>
                  </a:lnTo>
                  <a:lnTo>
                    <a:pt x="1516" y="299"/>
                  </a:lnTo>
                  <a:lnTo>
                    <a:pt x="1517" y="301"/>
                  </a:lnTo>
                  <a:lnTo>
                    <a:pt x="1519" y="303"/>
                  </a:lnTo>
                  <a:lnTo>
                    <a:pt x="1521" y="305"/>
                  </a:lnTo>
                  <a:lnTo>
                    <a:pt x="1523" y="306"/>
                  </a:lnTo>
                  <a:lnTo>
                    <a:pt x="1551" y="306"/>
                  </a:lnTo>
                  <a:lnTo>
                    <a:pt x="1554" y="305"/>
                  </a:lnTo>
                  <a:lnTo>
                    <a:pt x="1556" y="303"/>
                  </a:lnTo>
                  <a:lnTo>
                    <a:pt x="1558" y="301"/>
                  </a:lnTo>
                  <a:lnTo>
                    <a:pt x="1559" y="299"/>
                  </a:lnTo>
                  <a:lnTo>
                    <a:pt x="1559" y="43"/>
                  </a:lnTo>
                  <a:lnTo>
                    <a:pt x="1644" y="43"/>
                  </a:lnTo>
                  <a:lnTo>
                    <a:pt x="1646" y="42"/>
                  </a:lnTo>
                  <a:lnTo>
                    <a:pt x="1648" y="40"/>
                  </a:lnTo>
                  <a:lnTo>
                    <a:pt x="1650" y="38"/>
                  </a:lnTo>
                  <a:lnTo>
                    <a:pt x="1651" y="36"/>
                  </a:lnTo>
                  <a:lnTo>
                    <a:pt x="1651" y="12"/>
                  </a:lnTo>
                  <a:close/>
                  <a:moveTo>
                    <a:pt x="2727" y="7277"/>
                  </a:moveTo>
                  <a:lnTo>
                    <a:pt x="2724" y="7271"/>
                  </a:lnTo>
                  <a:lnTo>
                    <a:pt x="2715" y="7262"/>
                  </a:lnTo>
                  <a:lnTo>
                    <a:pt x="2708" y="7259"/>
                  </a:lnTo>
                  <a:lnTo>
                    <a:pt x="2294" y="7259"/>
                  </a:lnTo>
                  <a:lnTo>
                    <a:pt x="2288" y="7262"/>
                  </a:lnTo>
                  <a:lnTo>
                    <a:pt x="2283" y="7266"/>
                  </a:lnTo>
                  <a:lnTo>
                    <a:pt x="2279" y="7271"/>
                  </a:lnTo>
                  <a:lnTo>
                    <a:pt x="2276" y="7276"/>
                  </a:lnTo>
                  <a:lnTo>
                    <a:pt x="2276" y="7349"/>
                  </a:lnTo>
                  <a:lnTo>
                    <a:pt x="2279" y="7355"/>
                  </a:lnTo>
                  <a:lnTo>
                    <a:pt x="2288" y="7364"/>
                  </a:lnTo>
                  <a:lnTo>
                    <a:pt x="2294" y="7367"/>
                  </a:lnTo>
                  <a:lnTo>
                    <a:pt x="2708" y="7367"/>
                  </a:lnTo>
                  <a:lnTo>
                    <a:pt x="2715" y="7364"/>
                  </a:lnTo>
                  <a:lnTo>
                    <a:pt x="2724" y="7355"/>
                  </a:lnTo>
                  <a:lnTo>
                    <a:pt x="2727" y="7349"/>
                  </a:lnTo>
                  <a:lnTo>
                    <a:pt x="2727" y="7277"/>
                  </a:lnTo>
                  <a:close/>
                  <a:moveTo>
                    <a:pt x="2727" y="7019"/>
                  </a:moveTo>
                  <a:lnTo>
                    <a:pt x="2724" y="7013"/>
                  </a:lnTo>
                  <a:lnTo>
                    <a:pt x="2715" y="7003"/>
                  </a:lnTo>
                  <a:lnTo>
                    <a:pt x="2708" y="7001"/>
                  </a:lnTo>
                  <a:lnTo>
                    <a:pt x="2294" y="7001"/>
                  </a:lnTo>
                  <a:lnTo>
                    <a:pt x="2288" y="7003"/>
                  </a:lnTo>
                  <a:lnTo>
                    <a:pt x="2283" y="7008"/>
                  </a:lnTo>
                  <a:lnTo>
                    <a:pt x="2279" y="7012"/>
                  </a:lnTo>
                  <a:lnTo>
                    <a:pt x="2276" y="7018"/>
                  </a:lnTo>
                  <a:lnTo>
                    <a:pt x="2276" y="7090"/>
                  </a:lnTo>
                  <a:lnTo>
                    <a:pt x="2279" y="7096"/>
                  </a:lnTo>
                  <a:lnTo>
                    <a:pt x="2288" y="7106"/>
                  </a:lnTo>
                  <a:lnTo>
                    <a:pt x="2294" y="7108"/>
                  </a:lnTo>
                  <a:lnTo>
                    <a:pt x="2708" y="7108"/>
                  </a:lnTo>
                  <a:lnTo>
                    <a:pt x="2715" y="7106"/>
                  </a:lnTo>
                  <a:lnTo>
                    <a:pt x="2724" y="7096"/>
                  </a:lnTo>
                  <a:lnTo>
                    <a:pt x="2727" y="7090"/>
                  </a:lnTo>
                  <a:lnTo>
                    <a:pt x="2727" y="7019"/>
                  </a:lnTo>
                  <a:close/>
                  <a:moveTo>
                    <a:pt x="2727" y="2046"/>
                  </a:moveTo>
                  <a:lnTo>
                    <a:pt x="2724" y="2040"/>
                  </a:lnTo>
                  <a:lnTo>
                    <a:pt x="2715" y="2030"/>
                  </a:lnTo>
                  <a:lnTo>
                    <a:pt x="2708" y="2028"/>
                  </a:lnTo>
                  <a:lnTo>
                    <a:pt x="2294" y="2028"/>
                  </a:lnTo>
                  <a:lnTo>
                    <a:pt x="2288" y="2030"/>
                  </a:lnTo>
                  <a:lnTo>
                    <a:pt x="2283" y="2035"/>
                  </a:lnTo>
                  <a:lnTo>
                    <a:pt x="2279" y="2039"/>
                  </a:lnTo>
                  <a:lnTo>
                    <a:pt x="2276" y="2045"/>
                  </a:lnTo>
                  <a:lnTo>
                    <a:pt x="2276" y="2118"/>
                  </a:lnTo>
                  <a:lnTo>
                    <a:pt x="2279" y="2123"/>
                  </a:lnTo>
                  <a:lnTo>
                    <a:pt x="2288" y="2133"/>
                  </a:lnTo>
                  <a:lnTo>
                    <a:pt x="2294" y="2136"/>
                  </a:lnTo>
                  <a:lnTo>
                    <a:pt x="2708" y="2136"/>
                  </a:lnTo>
                  <a:lnTo>
                    <a:pt x="2715" y="2133"/>
                  </a:lnTo>
                  <a:lnTo>
                    <a:pt x="2724" y="2123"/>
                  </a:lnTo>
                  <a:lnTo>
                    <a:pt x="2727" y="2118"/>
                  </a:lnTo>
                  <a:lnTo>
                    <a:pt x="2727" y="2046"/>
                  </a:lnTo>
                  <a:close/>
                  <a:moveTo>
                    <a:pt x="2727" y="1788"/>
                  </a:moveTo>
                  <a:lnTo>
                    <a:pt x="2724" y="1782"/>
                  </a:lnTo>
                  <a:lnTo>
                    <a:pt x="2715" y="1772"/>
                  </a:lnTo>
                  <a:lnTo>
                    <a:pt x="2708" y="1770"/>
                  </a:lnTo>
                  <a:lnTo>
                    <a:pt x="2294" y="1770"/>
                  </a:lnTo>
                  <a:lnTo>
                    <a:pt x="2288" y="1772"/>
                  </a:lnTo>
                  <a:lnTo>
                    <a:pt x="2283" y="1777"/>
                  </a:lnTo>
                  <a:lnTo>
                    <a:pt x="2279" y="1781"/>
                  </a:lnTo>
                  <a:lnTo>
                    <a:pt x="2276" y="1787"/>
                  </a:lnTo>
                  <a:lnTo>
                    <a:pt x="2276" y="1859"/>
                  </a:lnTo>
                  <a:lnTo>
                    <a:pt x="2279" y="1865"/>
                  </a:lnTo>
                  <a:lnTo>
                    <a:pt x="2288" y="1875"/>
                  </a:lnTo>
                  <a:lnTo>
                    <a:pt x="2294" y="1877"/>
                  </a:lnTo>
                  <a:lnTo>
                    <a:pt x="2708" y="1877"/>
                  </a:lnTo>
                  <a:lnTo>
                    <a:pt x="2715" y="1875"/>
                  </a:lnTo>
                  <a:lnTo>
                    <a:pt x="2724" y="1865"/>
                  </a:lnTo>
                  <a:lnTo>
                    <a:pt x="2727" y="1859"/>
                  </a:lnTo>
                  <a:lnTo>
                    <a:pt x="2727" y="1788"/>
                  </a:lnTo>
                  <a:close/>
                  <a:moveTo>
                    <a:pt x="7384" y="4782"/>
                  </a:moveTo>
                  <a:lnTo>
                    <a:pt x="7381" y="4777"/>
                  </a:lnTo>
                  <a:lnTo>
                    <a:pt x="7376" y="4772"/>
                  </a:lnTo>
                  <a:lnTo>
                    <a:pt x="7372" y="4768"/>
                  </a:lnTo>
                  <a:lnTo>
                    <a:pt x="7366" y="4765"/>
                  </a:lnTo>
                  <a:lnTo>
                    <a:pt x="7160" y="4765"/>
                  </a:lnTo>
                  <a:lnTo>
                    <a:pt x="7160" y="4561"/>
                  </a:lnTo>
                  <a:lnTo>
                    <a:pt x="7158" y="4555"/>
                  </a:lnTo>
                  <a:lnTo>
                    <a:pt x="7153" y="4551"/>
                  </a:lnTo>
                  <a:lnTo>
                    <a:pt x="7149" y="4546"/>
                  </a:lnTo>
                  <a:lnTo>
                    <a:pt x="7143" y="4544"/>
                  </a:lnTo>
                  <a:lnTo>
                    <a:pt x="7069" y="4544"/>
                  </a:lnTo>
                  <a:lnTo>
                    <a:pt x="7063" y="4546"/>
                  </a:lnTo>
                  <a:lnTo>
                    <a:pt x="7058" y="4551"/>
                  </a:lnTo>
                  <a:lnTo>
                    <a:pt x="7053" y="4555"/>
                  </a:lnTo>
                  <a:lnTo>
                    <a:pt x="7051" y="4561"/>
                  </a:lnTo>
                  <a:lnTo>
                    <a:pt x="7051" y="4765"/>
                  </a:lnTo>
                  <a:lnTo>
                    <a:pt x="6846" y="4765"/>
                  </a:lnTo>
                  <a:lnTo>
                    <a:pt x="6840" y="4768"/>
                  </a:lnTo>
                  <a:lnTo>
                    <a:pt x="6835" y="4772"/>
                  </a:lnTo>
                  <a:lnTo>
                    <a:pt x="6830" y="4777"/>
                  </a:lnTo>
                  <a:lnTo>
                    <a:pt x="6828" y="4782"/>
                  </a:lnTo>
                  <a:lnTo>
                    <a:pt x="6828" y="4851"/>
                  </a:lnTo>
                  <a:lnTo>
                    <a:pt x="6830" y="4857"/>
                  </a:lnTo>
                  <a:lnTo>
                    <a:pt x="6840" y="4867"/>
                  </a:lnTo>
                  <a:lnTo>
                    <a:pt x="6846" y="4870"/>
                  </a:lnTo>
                  <a:lnTo>
                    <a:pt x="7051" y="4870"/>
                  </a:lnTo>
                  <a:lnTo>
                    <a:pt x="7051" y="5078"/>
                  </a:lnTo>
                  <a:lnTo>
                    <a:pt x="7053" y="5084"/>
                  </a:lnTo>
                  <a:lnTo>
                    <a:pt x="7063" y="5093"/>
                  </a:lnTo>
                  <a:lnTo>
                    <a:pt x="7069" y="5096"/>
                  </a:lnTo>
                  <a:lnTo>
                    <a:pt x="7076" y="5096"/>
                  </a:lnTo>
                  <a:lnTo>
                    <a:pt x="7143" y="5096"/>
                  </a:lnTo>
                  <a:lnTo>
                    <a:pt x="7149" y="5093"/>
                  </a:lnTo>
                  <a:lnTo>
                    <a:pt x="7153" y="5089"/>
                  </a:lnTo>
                  <a:lnTo>
                    <a:pt x="7158" y="5084"/>
                  </a:lnTo>
                  <a:lnTo>
                    <a:pt x="7160" y="5078"/>
                  </a:lnTo>
                  <a:lnTo>
                    <a:pt x="7160" y="4870"/>
                  </a:lnTo>
                  <a:lnTo>
                    <a:pt x="7366" y="4870"/>
                  </a:lnTo>
                  <a:lnTo>
                    <a:pt x="7371" y="4867"/>
                  </a:lnTo>
                  <a:lnTo>
                    <a:pt x="7381" y="4857"/>
                  </a:lnTo>
                  <a:lnTo>
                    <a:pt x="7384" y="4851"/>
                  </a:lnTo>
                  <a:lnTo>
                    <a:pt x="7384" y="4782"/>
                  </a:lnTo>
                  <a:close/>
                  <a:moveTo>
                    <a:pt x="8592" y="219"/>
                  </a:moveTo>
                  <a:lnTo>
                    <a:pt x="8591" y="207"/>
                  </a:lnTo>
                  <a:lnTo>
                    <a:pt x="8588" y="196"/>
                  </a:lnTo>
                  <a:lnTo>
                    <a:pt x="8585" y="185"/>
                  </a:lnTo>
                  <a:lnTo>
                    <a:pt x="8579" y="176"/>
                  </a:lnTo>
                  <a:lnTo>
                    <a:pt x="8573" y="167"/>
                  </a:lnTo>
                  <a:lnTo>
                    <a:pt x="8572" y="166"/>
                  </a:lnTo>
                  <a:lnTo>
                    <a:pt x="8565" y="159"/>
                  </a:lnTo>
                  <a:lnTo>
                    <a:pt x="8557" y="153"/>
                  </a:lnTo>
                  <a:lnTo>
                    <a:pt x="8549" y="148"/>
                  </a:lnTo>
                  <a:lnTo>
                    <a:pt x="8549" y="219"/>
                  </a:lnTo>
                  <a:lnTo>
                    <a:pt x="8548" y="230"/>
                  </a:lnTo>
                  <a:lnTo>
                    <a:pt x="8545" y="240"/>
                  </a:lnTo>
                  <a:lnTo>
                    <a:pt x="8540" y="249"/>
                  </a:lnTo>
                  <a:lnTo>
                    <a:pt x="8533" y="256"/>
                  </a:lnTo>
                  <a:lnTo>
                    <a:pt x="8525" y="263"/>
                  </a:lnTo>
                  <a:lnTo>
                    <a:pt x="8515" y="267"/>
                  </a:lnTo>
                  <a:lnTo>
                    <a:pt x="8504" y="270"/>
                  </a:lnTo>
                  <a:lnTo>
                    <a:pt x="8491" y="271"/>
                  </a:lnTo>
                  <a:lnTo>
                    <a:pt x="8407" y="271"/>
                  </a:lnTo>
                  <a:lnTo>
                    <a:pt x="8407" y="166"/>
                  </a:lnTo>
                  <a:lnTo>
                    <a:pt x="8491" y="166"/>
                  </a:lnTo>
                  <a:lnTo>
                    <a:pt x="8504" y="167"/>
                  </a:lnTo>
                  <a:lnTo>
                    <a:pt x="8515" y="170"/>
                  </a:lnTo>
                  <a:lnTo>
                    <a:pt x="8525" y="175"/>
                  </a:lnTo>
                  <a:lnTo>
                    <a:pt x="8533" y="181"/>
                  </a:lnTo>
                  <a:lnTo>
                    <a:pt x="8540" y="189"/>
                  </a:lnTo>
                  <a:lnTo>
                    <a:pt x="8545" y="198"/>
                  </a:lnTo>
                  <a:lnTo>
                    <a:pt x="8548" y="208"/>
                  </a:lnTo>
                  <a:lnTo>
                    <a:pt x="8549" y="219"/>
                  </a:lnTo>
                  <a:lnTo>
                    <a:pt x="8549" y="148"/>
                  </a:lnTo>
                  <a:lnTo>
                    <a:pt x="8559" y="143"/>
                  </a:lnTo>
                  <a:lnTo>
                    <a:pt x="8567" y="135"/>
                  </a:lnTo>
                  <a:lnTo>
                    <a:pt x="8569" y="132"/>
                  </a:lnTo>
                  <a:lnTo>
                    <a:pt x="8574" y="124"/>
                  </a:lnTo>
                  <a:lnTo>
                    <a:pt x="8579" y="116"/>
                  </a:lnTo>
                  <a:lnTo>
                    <a:pt x="8583" y="106"/>
                  </a:lnTo>
                  <a:lnTo>
                    <a:pt x="8585" y="96"/>
                  </a:lnTo>
                  <a:lnTo>
                    <a:pt x="8586" y="84"/>
                  </a:lnTo>
                  <a:lnTo>
                    <a:pt x="8584" y="67"/>
                  </a:lnTo>
                  <a:lnTo>
                    <a:pt x="8580" y="52"/>
                  </a:lnTo>
                  <a:lnTo>
                    <a:pt x="8573" y="39"/>
                  </a:lnTo>
                  <a:lnTo>
                    <a:pt x="8573" y="38"/>
                  </a:lnTo>
                  <a:lnTo>
                    <a:pt x="8562" y="27"/>
                  </a:lnTo>
                  <a:lnTo>
                    <a:pt x="8549" y="17"/>
                  </a:lnTo>
                  <a:lnTo>
                    <a:pt x="8543" y="14"/>
                  </a:lnTo>
                  <a:lnTo>
                    <a:pt x="8543" y="70"/>
                  </a:lnTo>
                  <a:lnTo>
                    <a:pt x="8543" y="100"/>
                  </a:lnTo>
                  <a:lnTo>
                    <a:pt x="8538" y="111"/>
                  </a:lnTo>
                  <a:lnTo>
                    <a:pt x="8528" y="120"/>
                  </a:lnTo>
                  <a:lnTo>
                    <a:pt x="8520" y="125"/>
                  </a:lnTo>
                  <a:lnTo>
                    <a:pt x="8510" y="129"/>
                  </a:lnTo>
                  <a:lnTo>
                    <a:pt x="8499" y="131"/>
                  </a:lnTo>
                  <a:lnTo>
                    <a:pt x="8487" y="132"/>
                  </a:lnTo>
                  <a:lnTo>
                    <a:pt x="8407" y="132"/>
                  </a:lnTo>
                  <a:lnTo>
                    <a:pt x="8407" y="39"/>
                  </a:lnTo>
                  <a:lnTo>
                    <a:pt x="8487" y="39"/>
                  </a:lnTo>
                  <a:lnTo>
                    <a:pt x="8500" y="40"/>
                  </a:lnTo>
                  <a:lnTo>
                    <a:pt x="8511" y="42"/>
                  </a:lnTo>
                  <a:lnTo>
                    <a:pt x="8520" y="46"/>
                  </a:lnTo>
                  <a:lnTo>
                    <a:pt x="8528" y="51"/>
                  </a:lnTo>
                  <a:lnTo>
                    <a:pt x="8538" y="59"/>
                  </a:lnTo>
                  <a:lnTo>
                    <a:pt x="8543" y="70"/>
                  </a:lnTo>
                  <a:lnTo>
                    <a:pt x="8543" y="14"/>
                  </a:lnTo>
                  <a:lnTo>
                    <a:pt x="8533" y="10"/>
                  </a:lnTo>
                  <a:lnTo>
                    <a:pt x="8515" y="6"/>
                  </a:lnTo>
                  <a:lnTo>
                    <a:pt x="8493" y="5"/>
                  </a:lnTo>
                  <a:lnTo>
                    <a:pt x="8372" y="5"/>
                  </a:lnTo>
                  <a:lnTo>
                    <a:pt x="8370" y="6"/>
                  </a:lnTo>
                  <a:lnTo>
                    <a:pt x="8366" y="9"/>
                  </a:lnTo>
                  <a:lnTo>
                    <a:pt x="8365" y="12"/>
                  </a:lnTo>
                  <a:lnTo>
                    <a:pt x="8365" y="299"/>
                  </a:lnTo>
                  <a:lnTo>
                    <a:pt x="8366" y="301"/>
                  </a:lnTo>
                  <a:lnTo>
                    <a:pt x="8368" y="303"/>
                  </a:lnTo>
                  <a:lnTo>
                    <a:pt x="8370" y="305"/>
                  </a:lnTo>
                  <a:lnTo>
                    <a:pt x="8372" y="306"/>
                  </a:lnTo>
                  <a:lnTo>
                    <a:pt x="8496" y="306"/>
                  </a:lnTo>
                  <a:lnTo>
                    <a:pt x="8511" y="305"/>
                  </a:lnTo>
                  <a:lnTo>
                    <a:pt x="8524" y="303"/>
                  </a:lnTo>
                  <a:lnTo>
                    <a:pt x="8537" y="299"/>
                  </a:lnTo>
                  <a:lnTo>
                    <a:pt x="8548" y="294"/>
                  </a:lnTo>
                  <a:lnTo>
                    <a:pt x="8558" y="288"/>
                  </a:lnTo>
                  <a:lnTo>
                    <a:pt x="8567" y="281"/>
                  </a:lnTo>
                  <a:lnTo>
                    <a:pt x="8574" y="272"/>
                  </a:lnTo>
                  <a:lnTo>
                    <a:pt x="8575" y="271"/>
                  </a:lnTo>
                  <a:lnTo>
                    <a:pt x="8580" y="263"/>
                  </a:lnTo>
                  <a:lnTo>
                    <a:pt x="8585" y="253"/>
                  </a:lnTo>
                  <a:lnTo>
                    <a:pt x="8589" y="242"/>
                  </a:lnTo>
                  <a:lnTo>
                    <a:pt x="8591" y="231"/>
                  </a:lnTo>
                  <a:lnTo>
                    <a:pt x="8592" y="219"/>
                  </a:lnTo>
                  <a:close/>
                  <a:moveTo>
                    <a:pt x="8717" y="12"/>
                  </a:moveTo>
                  <a:lnTo>
                    <a:pt x="8716" y="9"/>
                  </a:lnTo>
                  <a:lnTo>
                    <a:pt x="8714" y="8"/>
                  </a:lnTo>
                  <a:lnTo>
                    <a:pt x="8712" y="6"/>
                  </a:lnTo>
                  <a:lnTo>
                    <a:pt x="8710" y="5"/>
                  </a:lnTo>
                  <a:lnTo>
                    <a:pt x="8681" y="5"/>
                  </a:lnTo>
                  <a:lnTo>
                    <a:pt x="8679" y="6"/>
                  </a:lnTo>
                  <a:lnTo>
                    <a:pt x="8675" y="9"/>
                  </a:lnTo>
                  <a:lnTo>
                    <a:pt x="8674" y="12"/>
                  </a:lnTo>
                  <a:lnTo>
                    <a:pt x="8674" y="299"/>
                  </a:lnTo>
                  <a:lnTo>
                    <a:pt x="8675" y="301"/>
                  </a:lnTo>
                  <a:lnTo>
                    <a:pt x="8677" y="303"/>
                  </a:lnTo>
                  <a:lnTo>
                    <a:pt x="8679" y="305"/>
                  </a:lnTo>
                  <a:lnTo>
                    <a:pt x="8681" y="306"/>
                  </a:lnTo>
                  <a:lnTo>
                    <a:pt x="8710" y="306"/>
                  </a:lnTo>
                  <a:lnTo>
                    <a:pt x="8712" y="305"/>
                  </a:lnTo>
                  <a:lnTo>
                    <a:pt x="8716" y="301"/>
                  </a:lnTo>
                  <a:lnTo>
                    <a:pt x="8717" y="299"/>
                  </a:lnTo>
                  <a:lnTo>
                    <a:pt x="8717" y="12"/>
                  </a:lnTo>
                  <a:close/>
                  <a:moveTo>
                    <a:pt x="9056" y="297"/>
                  </a:moveTo>
                  <a:lnTo>
                    <a:pt x="9055" y="293"/>
                  </a:lnTo>
                  <a:lnTo>
                    <a:pt x="9034" y="238"/>
                  </a:lnTo>
                  <a:lnTo>
                    <a:pt x="9020" y="200"/>
                  </a:lnTo>
                  <a:lnTo>
                    <a:pt x="8978" y="92"/>
                  </a:lnTo>
                  <a:lnTo>
                    <a:pt x="8978" y="200"/>
                  </a:lnTo>
                  <a:lnTo>
                    <a:pt x="8862" y="200"/>
                  </a:lnTo>
                  <a:lnTo>
                    <a:pt x="8920" y="48"/>
                  </a:lnTo>
                  <a:lnTo>
                    <a:pt x="8978" y="200"/>
                  </a:lnTo>
                  <a:lnTo>
                    <a:pt x="8978" y="92"/>
                  </a:lnTo>
                  <a:lnTo>
                    <a:pt x="8961" y="48"/>
                  </a:lnTo>
                  <a:lnTo>
                    <a:pt x="8949" y="14"/>
                  </a:lnTo>
                  <a:lnTo>
                    <a:pt x="8946" y="8"/>
                  </a:lnTo>
                  <a:lnTo>
                    <a:pt x="8942" y="5"/>
                  </a:lnTo>
                  <a:lnTo>
                    <a:pt x="8899" y="5"/>
                  </a:lnTo>
                  <a:lnTo>
                    <a:pt x="8894" y="8"/>
                  </a:lnTo>
                  <a:lnTo>
                    <a:pt x="8892" y="14"/>
                  </a:lnTo>
                  <a:lnTo>
                    <a:pt x="8785" y="293"/>
                  </a:lnTo>
                  <a:lnTo>
                    <a:pt x="8785" y="300"/>
                  </a:lnTo>
                  <a:lnTo>
                    <a:pt x="8786" y="302"/>
                  </a:lnTo>
                  <a:lnTo>
                    <a:pt x="8789" y="305"/>
                  </a:lnTo>
                  <a:lnTo>
                    <a:pt x="8791" y="306"/>
                  </a:lnTo>
                  <a:lnTo>
                    <a:pt x="8818" y="306"/>
                  </a:lnTo>
                  <a:lnTo>
                    <a:pt x="8820" y="305"/>
                  </a:lnTo>
                  <a:lnTo>
                    <a:pt x="8824" y="302"/>
                  </a:lnTo>
                  <a:lnTo>
                    <a:pt x="8825" y="300"/>
                  </a:lnTo>
                  <a:lnTo>
                    <a:pt x="8826" y="299"/>
                  </a:lnTo>
                  <a:lnTo>
                    <a:pt x="8850" y="238"/>
                  </a:lnTo>
                  <a:lnTo>
                    <a:pt x="8991" y="238"/>
                  </a:lnTo>
                  <a:lnTo>
                    <a:pt x="9015" y="299"/>
                  </a:lnTo>
                  <a:lnTo>
                    <a:pt x="9015" y="300"/>
                  </a:lnTo>
                  <a:lnTo>
                    <a:pt x="9016" y="302"/>
                  </a:lnTo>
                  <a:lnTo>
                    <a:pt x="9018" y="304"/>
                  </a:lnTo>
                  <a:lnTo>
                    <a:pt x="9020" y="305"/>
                  </a:lnTo>
                  <a:lnTo>
                    <a:pt x="9022" y="306"/>
                  </a:lnTo>
                  <a:lnTo>
                    <a:pt x="9050" y="306"/>
                  </a:lnTo>
                  <a:lnTo>
                    <a:pt x="9052" y="305"/>
                  </a:lnTo>
                  <a:lnTo>
                    <a:pt x="9055" y="302"/>
                  </a:lnTo>
                  <a:lnTo>
                    <a:pt x="9056" y="300"/>
                  </a:lnTo>
                  <a:lnTo>
                    <a:pt x="9056" y="297"/>
                  </a:lnTo>
                  <a:close/>
                  <a:moveTo>
                    <a:pt x="9330" y="226"/>
                  </a:moveTo>
                  <a:lnTo>
                    <a:pt x="9330" y="221"/>
                  </a:lnTo>
                  <a:lnTo>
                    <a:pt x="9330" y="213"/>
                  </a:lnTo>
                  <a:lnTo>
                    <a:pt x="9328" y="203"/>
                  </a:lnTo>
                  <a:lnTo>
                    <a:pt x="9325" y="193"/>
                  </a:lnTo>
                  <a:lnTo>
                    <a:pt x="9320" y="185"/>
                  </a:lnTo>
                  <a:lnTo>
                    <a:pt x="9314" y="177"/>
                  </a:lnTo>
                  <a:lnTo>
                    <a:pt x="9307" y="170"/>
                  </a:lnTo>
                  <a:lnTo>
                    <a:pt x="9299" y="164"/>
                  </a:lnTo>
                  <a:lnTo>
                    <a:pt x="9289" y="159"/>
                  </a:lnTo>
                  <a:lnTo>
                    <a:pt x="9277" y="153"/>
                  </a:lnTo>
                  <a:lnTo>
                    <a:pt x="9264" y="148"/>
                  </a:lnTo>
                  <a:lnTo>
                    <a:pt x="9248" y="143"/>
                  </a:lnTo>
                  <a:lnTo>
                    <a:pt x="9216" y="134"/>
                  </a:lnTo>
                  <a:lnTo>
                    <a:pt x="9203" y="130"/>
                  </a:lnTo>
                  <a:lnTo>
                    <a:pt x="9192" y="126"/>
                  </a:lnTo>
                  <a:lnTo>
                    <a:pt x="9183" y="122"/>
                  </a:lnTo>
                  <a:lnTo>
                    <a:pt x="9172" y="117"/>
                  </a:lnTo>
                  <a:lnTo>
                    <a:pt x="9164" y="112"/>
                  </a:lnTo>
                  <a:lnTo>
                    <a:pt x="9159" y="105"/>
                  </a:lnTo>
                  <a:lnTo>
                    <a:pt x="9154" y="99"/>
                  </a:lnTo>
                  <a:lnTo>
                    <a:pt x="9151" y="91"/>
                  </a:lnTo>
                  <a:lnTo>
                    <a:pt x="9151" y="67"/>
                  </a:lnTo>
                  <a:lnTo>
                    <a:pt x="9157" y="56"/>
                  </a:lnTo>
                  <a:lnTo>
                    <a:pt x="9168" y="48"/>
                  </a:lnTo>
                  <a:lnTo>
                    <a:pt x="9177" y="43"/>
                  </a:lnTo>
                  <a:lnTo>
                    <a:pt x="9188" y="40"/>
                  </a:lnTo>
                  <a:lnTo>
                    <a:pt x="9200" y="38"/>
                  </a:lnTo>
                  <a:lnTo>
                    <a:pt x="9214" y="37"/>
                  </a:lnTo>
                  <a:lnTo>
                    <a:pt x="9227" y="38"/>
                  </a:lnTo>
                  <a:lnTo>
                    <a:pt x="9238" y="40"/>
                  </a:lnTo>
                  <a:lnTo>
                    <a:pt x="9249" y="44"/>
                  </a:lnTo>
                  <a:lnTo>
                    <a:pt x="9258" y="49"/>
                  </a:lnTo>
                  <a:lnTo>
                    <a:pt x="9270" y="57"/>
                  </a:lnTo>
                  <a:lnTo>
                    <a:pt x="9277" y="67"/>
                  </a:lnTo>
                  <a:lnTo>
                    <a:pt x="9278" y="79"/>
                  </a:lnTo>
                  <a:lnTo>
                    <a:pt x="9280" y="84"/>
                  </a:lnTo>
                  <a:lnTo>
                    <a:pt x="9284" y="87"/>
                  </a:lnTo>
                  <a:lnTo>
                    <a:pt x="9315" y="87"/>
                  </a:lnTo>
                  <a:lnTo>
                    <a:pt x="9318" y="86"/>
                  </a:lnTo>
                  <a:lnTo>
                    <a:pt x="9319" y="84"/>
                  </a:lnTo>
                  <a:lnTo>
                    <a:pt x="9321" y="83"/>
                  </a:lnTo>
                  <a:lnTo>
                    <a:pt x="9322" y="81"/>
                  </a:lnTo>
                  <a:lnTo>
                    <a:pt x="9322" y="78"/>
                  </a:lnTo>
                  <a:lnTo>
                    <a:pt x="9321" y="66"/>
                  </a:lnTo>
                  <a:lnTo>
                    <a:pt x="9317" y="54"/>
                  </a:lnTo>
                  <a:lnTo>
                    <a:pt x="9308" y="42"/>
                  </a:lnTo>
                  <a:lnTo>
                    <a:pt x="9304" y="37"/>
                  </a:lnTo>
                  <a:lnTo>
                    <a:pt x="9301" y="33"/>
                  </a:lnTo>
                  <a:lnTo>
                    <a:pt x="9293" y="26"/>
                  </a:lnTo>
                  <a:lnTo>
                    <a:pt x="9283" y="19"/>
                  </a:lnTo>
                  <a:lnTo>
                    <a:pt x="9272" y="12"/>
                  </a:lnTo>
                  <a:lnTo>
                    <a:pt x="9259" y="7"/>
                  </a:lnTo>
                  <a:lnTo>
                    <a:pt x="9245" y="3"/>
                  </a:lnTo>
                  <a:lnTo>
                    <a:pt x="9230" y="1"/>
                  </a:lnTo>
                  <a:lnTo>
                    <a:pt x="9214" y="0"/>
                  </a:lnTo>
                  <a:lnTo>
                    <a:pt x="9198" y="1"/>
                  </a:lnTo>
                  <a:lnTo>
                    <a:pt x="9183" y="3"/>
                  </a:lnTo>
                  <a:lnTo>
                    <a:pt x="9170" y="6"/>
                  </a:lnTo>
                  <a:lnTo>
                    <a:pt x="9158" y="11"/>
                  </a:lnTo>
                  <a:lnTo>
                    <a:pt x="9146" y="17"/>
                  </a:lnTo>
                  <a:lnTo>
                    <a:pt x="9137" y="23"/>
                  </a:lnTo>
                  <a:lnTo>
                    <a:pt x="9128" y="31"/>
                  </a:lnTo>
                  <a:lnTo>
                    <a:pt x="9121" y="40"/>
                  </a:lnTo>
                  <a:lnTo>
                    <a:pt x="9115" y="49"/>
                  </a:lnTo>
                  <a:lnTo>
                    <a:pt x="9112" y="60"/>
                  </a:lnTo>
                  <a:lnTo>
                    <a:pt x="9109" y="70"/>
                  </a:lnTo>
                  <a:lnTo>
                    <a:pt x="9109" y="78"/>
                  </a:lnTo>
                  <a:lnTo>
                    <a:pt x="9109" y="84"/>
                  </a:lnTo>
                  <a:lnTo>
                    <a:pt x="9109" y="93"/>
                  </a:lnTo>
                  <a:lnTo>
                    <a:pt x="9111" y="104"/>
                  </a:lnTo>
                  <a:lnTo>
                    <a:pt x="9114" y="113"/>
                  </a:lnTo>
                  <a:lnTo>
                    <a:pt x="9118" y="122"/>
                  </a:lnTo>
                  <a:lnTo>
                    <a:pt x="9125" y="132"/>
                  </a:lnTo>
                  <a:lnTo>
                    <a:pt x="9135" y="141"/>
                  </a:lnTo>
                  <a:lnTo>
                    <a:pt x="9148" y="148"/>
                  </a:lnTo>
                  <a:lnTo>
                    <a:pt x="9159" y="154"/>
                  </a:lnTo>
                  <a:lnTo>
                    <a:pt x="9171" y="159"/>
                  </a:lnTo>
                  <a:lnTo>
                    <a:pt x="9186" y="164"/>
                  </a:lnTo>
                  <a:lnTo>
                    <a:pt x="9218" y="174"/>
                  </a:lnTo>
                  <a:lnTo>
                    <a:pt x="9232" y="178"/>
                  </a:lnTo>
                  <a:lnTo>
                    <a:pt x="9243" y="182"/>
                  </a:lnTo>
                  <a:lnTo>
                    <a:pt x="9253" y="186"/>
                  </a:lnTo>
                  <a:lnTo>
                    <a:pt x="9265" y="190"/>
                  </a:lnTo>
                  <a:lnTo>
                    <a:pt x="9273" y="196"/>
                  </a:lnTo>
                  <a:lnTo>
                    <a:pt x="9279" y="202"/>
                  </a:lnTo>
                  <a:lnTo>
                    <a:pt x="9285" y="208"/>
                  </a:lnTo>
                  <a:lnTo>
                    <a:pt x="9288" y="216"/>
                  </a:lnTo>
                  <a:lnTo>
                    <a:pt x="9288" y="226"/>
                  </a:lnTo>
                  <a:lnTo>
                    <a:pt x="9287" y="236"/>
                  </a:lnTo>
                  <a:lnTo>
                    <a:pt x="9283" y="246"/>
                  </a:lnTo>
                  <a:lnTo>
                    <a:pt x="9278" y="254"/>
                  </a:lnTo>
                  <a:lnTo>
                    <a:pt x="9270" y="261"/>
                  </a:lnTo>
                  <a:lnTo>
                    <a:pt x="9260" y="267"/>
                  </a:lnTo>
                  <a:lnTo>
                    <a:pt x="9247" y="271"/>
                  </a:lnTo>
                  <a:lnTo>
                    <a:pt x="9233" y="273"/>
                  </a:lnTo>
                  <a:lnTo>
                    <a:pt x="9216" y="274"/>
                  </a:lnTo>
                  <a:lnTo>
                    <a:pt x="9200" y="273"/>
                  </a:lnTo>
                  <a:lnTo>
                    <a:pt x="9187" y="270"/>
                  </a:lnTo>
                  <a:lnTo>
                    <a:pt x="9175" y="266"/>
                  </a:lnTo>
                  <a:lnTo>
                    <a:pt x="9164" y="261"/>
                  </a:lnTo>
                  <a:lnTo>
                    <a:pt x="9152" y="252"/>
                  </a:lnTo>
                  <a:lnTo>
                    <a:pt x="9145" y="242"/>
                  </a:lnTo>
                  <a:lnTo>
                    <a:pt x="9142" y="230"/>
                  </a:lnTo>
                  <a:lnTo>
                    <a:pt x="9140" y="224"/>
                  </a:lnTo>
                  <a:lnTo>
                    <a:pt x="9137" y="221"/>
                  </a:lnTo>
                  <a:lnTo>
                    <a:pt x="9107" y="221"/>
                  </a:lnTo>
                  <a:lnTo>
                    <a:pt x="9104" y="222"/>
                  </a:lnTo>
                  <a:lnTo>
                    <a:pt x="9101" y="226"/>
                  </a:lnTo>
                  <a:lnTo>
                    <a:pt x="9100" y="228"/>
                  </a:lnTo>
                  <a:lnTo>
                    <a:pt x="9100" y="230"/>
                  </a:lnTo>
                  <a:lnTo>
                    <a:pt x="9101" y="241"/>
                  </a:lnTo>
                  <a:lnTo>
                    <a:pt x="9104" y="251"/>
                  </a:lnTo>
                  <a:lnTo>
                    <a:pt x="9108" y="260"/>
                  </a:lnTo>
                  <a:lnTo>
                    <a:pt x="9114" y="270"/>
                  </a:lnTo>
                  <a:lnTo>
                    <a:pt x="9122" y="278"/>
                  </a:lnTo>
                  <a:lnTo>
                    <a:pt x="9131" y="286"/>
                  </a:lnTo>
                  <a:lnTo>
                    <a:pt x="9142" y="293"/>
                  </a:lnTo>
                  <a:lnTo>
                    <a:pt x="9154" y="299"/>
                  </a:lnTo>
                  <a:lnTo>
                    <a:pt x="9168" y="304"/>
                  </a:lnTo>
                  <a:lnTo>
                    <a:pt x="9183" y="307"/>
                  </a:lnTo>
                  <a:lnTo>
                    <a:pt x="9199" y="310"/>
                  </a:lnTo>
                  <a:lnTo>
                    <a:pt x="9216" y="310"/>
                  </a:lnTo>
                  <a:lnTo>
                    <a:pt x="9241" y="309"/>
                  </a:lnTo>
                  <a:lnTo>
                    <a:pt x="9263" y="305"/>
                  </a:lnTo>
                  <a:lnTo>
                    <a:pt x="9283" y="297"/>
                  </a:lnTo>
                  <a:lnTo>
                    <a:pt x="9300" y="287"/>
                  </a:lnTo>
                  <a:lnTo>
                    <a:pt x="9313" y="275"/>
                  </a:lnTo>
                  <a:lnTo>
                    <a:pt x="9314" y="274"/>
                  </a:lnTo>
                  <a:lnTo>
                    <a:pt x="9323" y="260"/>
                  </a:lnTo>
                  <a:lnTo>
                    <a:pt x="9329" y="244"/>
                  </a:lnTo>
                  <a:lnTo>
                    <a:pt x="9330" y="226"/>
                  </a:lnTo>
                  <a:close/>
                  <a:moveTo>
                    <a:pt x="11137" y="4928"/>
                  </a:moveTo>
                  <a:lnTo>
                    <a:pt x="11135" y="4923"/>
                  </a:lnTo>
                  <a:lnTo>
                    <a:pt x="11125" y="4913"/>
                  </a:lnTo>
                  <a:lnTo>
                    <a:pt x="11119" y="4910"/>
                  </a:lnTo>
                  <a:lnTo>
                    <a:pt x="10705" y="4910"/>
                  </a:lnTo>
                  <a:lnTo>
                    <a:pt x="10699" y="4913"/>
                  </a:lnTo>
                  <a:lnTo>
                    <a:pt x="10694" y="4918"/>
                  </a:lnTo>
                  <a:lnTo>
                    <a:pt x="10689" y="4922"/>
                  </a:lnTo>
                  <a:lnTo>
                    <a:pt x="10687" y="4928"/>
                  </a:lnTo>
                  <a:lnTo>
                    <a:pt x="10687" y="5000"/>
                  </a:lnTo>
                  <a:lnTo>
                    <a:pt x="10689" y="5006"/>
                  </a:lnTo>
                  <a:lnTo>
                    <a:pt x="10699" y="5016"/>
                  </a:lnTo>
                  <a:lnTo>
                    <a:pt x="10705" y="5018"/>
                  </a:lnTo>
                  <a:lnTo>
                    <a:pt x="11119" y="5018"/>
                  </a:lnTo>
                  <a:lnTo>
                    <a:pt x="11125" y="5016"/>
                  </a:lnTo>
                  <a:lnTo>
                    <a:pt x="11135" y="5006"/>
                  </a:lnTo>
                  <a:lnTo>
                    <a:pt x="11137" y="5000"/>
                  </a:lnTo>
                  <a:lnTo>
                    <a:pt x="11137" y="4928"/>
                  </a:lnTo>
                  <a:close/>
                  <a:moveTo>
                    <a:pt x="11137" y="4670"/>
                  </a:moveTo>
                  <a:lnTo>
                    <a:pt x="11135" y="4664"/>
                  </a:lnTo>
                  <a:lnTo>
                    <a:pt x="11125" y="4655"/>
                  </a:lnTo>
                  <a:lnTo>
                    <a:pt x="11119" y="4652"/>
                  </a:lnTo>
                  <a:lnTo>
                    <a:pt x="10705" y="4652"/>
                  </a:lnTo>
                  <a:lnTo>
                    <a:pt x="10699" y="4655"/>
                  </a:lnTo>
                  <a:lnTo>
                    <a:pt x="10694" y="4659"/>
                  </a:lnTo>
                  <a:lnTo>
                    <a:pt x="10689" y="4664"/>
                  </a:lnTo>
                  <a:lnTo>
                    <a:pt x="10687" y="4669"/>
                  </a:lnTo>
                  <a:lnTo>
                    <a:pt x="10687" y="4742"/>
                  </a:lnTo>
                  <a:lnTo>
                    <a:pt x="10689" y="4748"/>
                  </a:lnTo>
                  <a:lnTo>
                    <a:pt x="10699" y="4757"/>
                  </a:lnTo>
                  <a:lnTo>
                    <a:pt x="10705" y="4760"/>
                  </a:lnTo>
                  <a:lnTo>
                    <a:pt x="11119" y="4760"/>
                  </a:lnTo>
                  <a:lnTo>
                    <a:pt x="11125" y="4757"/>
                  </a:lnTo>
                  <a:lnTo>
                    <a:pt x="11135" y="4748"/>
                  </a:lnTo>
                  <a:lnTo>
                    <a:pt x="11137" y="4742"/>
                  </a:lnTo>
                  <a:lnTo>
                    <a:pt x="11137" y="46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19475" name="Picture 19">
              <a:extLst>
                <a:ext uri="{FF2B5EF4-FFF2-40B4-BE49-F238E27FC236}">
                  <a16:creationId xmlns:a16="http://schemas.microsoft.com/office/drawing/2014/main" id="{B1BE24B6-F66B-41DA-89E4-D9F0D66E9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12" y="5283"/>
              <a:ext cx="2236" cy="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AutoShape 20">
              <a:extLst>
                <a:ext uri="{FF2B5EF4-FFF2-40B4-BE49-F238E27FC236}">
                  <a16:creationId xmlns:a16="http://schemas.microsoft.com/office/drawing/2014/main" id="{050B83C6-CBEF-43C0-AD15-3C0A37FD8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6" y="5260"/>
              <a:ext cx="11828" cy="8235"/>
            </a:xfrm>
            <a:custGeom>
              <a:avLst/>
              <a:gdLst>
                <a:gd name="T0" fmla="+- 0 1569 1566"/>
                <a:gd name="T1" fmla="*/ T0 w 11828"/>
                <a:gd name="T2" fmla="+- 0 5559 5261"/>
                <a:gd name="T3" fmla="*/ 5559 h 8235"/>
                <a:gd name="T4" fmla="+- 0 1923 1566"/>
                <a:gd name="T5" fmla="*/ T4 w 11828"/>
                <a:gd name="T6" fmla="+- 0 5261 5261"/>
                <a:gd name="T7" fmla="*/ 5261 h 8235"/>
                <a:gd name="T8" fmla="+- 0 1706 1566"/>
                <a:gd name="T9" fmla="*/ T8 w 11828"/>
                <a:gd name="T10" fmla="+- 0 5265 5261"/>
                <a:gd name="T11" fmla="*/ 5265 h 8235"/>
                <a:gd name="T12" fmla="+- 0 1746 1566"/>
                <a:gd name="T13" fmla="*/ T12 w 11828"/>
                <a:gd name="T14" fmla="+- 0 5339 5261"/>
                <a:gd name="T15" fmla="*/ 5339 h 8235"/>
                <a:gd name="T16" fmla="+- 0 2248 1566"/>
                <a:gd name="T17" fmla="*/ T16 w 11828"/>
                <a:gd name="T18" fmla="+- 0 13372 5261"/>
                <a:gd name="T19" fmla="*/ 13372 h 8235"/>
                <a:gd name="T20" fmla="+- 0 2195 1566"/>
                <a:gd name="T21" fmla="*/ T20 w 11828"/>
                <a:gd name="T22" fmla="+- 0 13080 5261"/>
                <a:gd name="T23" fmla="*/ 13080 h 8235"/>
                <a:gd name="T24" fmla="+- 0 1967 1566"/>
                <a:gd name="T25" fmla="*/ T24 w 11828"/>
                <a:gd name="T26" fmla="+- 0 13088 5261"/>
                <a:gd name="T27" fmla="*/ 13088 h 8235"/>
                <a:gd name="T28" fmla="+- 0 1969 1566"/>
                <a:gd name="T29" fmla="*/ T28 w 11828"/>
                <a:gd name="T30" fmla="+- 0 13392 5261"/>
                <a:gd name="T31" fmla="*/ 13392 h 8235"/>
                <a:gd name="T32" fmla="+- 0 2243 1566"/>
                <a:gd name="T33" fmla="*/ T32 w 11828"/>
                <a:gd name="T34" fmla="+- 0 13391 5261"/>
                <a:gd name="T35" fmla="*/ 13391 h 8235"/>
                <a:gd name="T36" fmla="+- 0 2206 1566"/>
                <a:gd name="T37" fmla="*/ T36 w 11828"/>
                <a:gd name="T38" fmla="+- 0 5365 5261"/>
                <a:gd name="T39" fmla="*/ 5365 h 8235"/>
                <a:gd name="T40" fmla="+- 0 2171 1566"/>
                <a:gd name="T41" fmla="*/ T40 w 11828"/>
                <a:gd name="T42" fmla="+- 0 5300 5261"/>
                <a:gd name="T43" fmla="*/ 5300 h 8235"/>
                <a:gd name="T44" fmla="+- 0 2033 1566"/>
                <a:gd name="T45" fmla="*/ T44 w 11828"/>
                <a:gd name="T46" fmla="+- 0 5261 5261"/>
                <a:gd name="T47" fmla="*/ 5261 h 8235"/>
                <a:gd name="T48" fmla="+- 0 2068 1566"/>
                <a:gd name="T49" fmla="*/ T48 w 11828"/>
                <a:gd name="T50" fmla="+- 0 5557 5261"/>
                <a:gd name="T51" fmla="*/ 5557 h 8235"/>
                <a:gd name="T52" fmla="+- 0 2250 1566"/>
                <a:gd name="T53" fmla="*/ T52 w 11828"/>
                <a:gd name="T54" fmla="+- 0 5353 5261"/>
                <a:gd name="T55" fmla="*/ 5353 h 8235"/>
                <a:gd name="T56" fmla="+- 0 2264 1566"/>
                <a:gd name="T57" fmla="*/ T56 w 11828"/>
                <a:gd name="T58" fmla="+- 0 7816 5261"/>
                <a:gd name="T59" fmla="*/ 7816 h 8235"/>
                <a:gd name="T60" fmla="+- 0 2002 1566"/>
                <a:gd name="T61" fmla="*/ T60 w 11828"/>
                <a:gd name="T62" fmla="+- 0 7817 5261"/>
                <a:gd name="T63" fmla="*/ 7817 h 8235"/>
                <a:gd name="T64" fmla="+- 0 1993 1566"/>
                <a:gd name="T65" fmla="*/ T64 w 11828"/>
                <a:gd name="T66" fmla="+- 0 8125 5261"/>
                <a:gd name="T67" fmla="*/ 8125 h 8235"/>
                <a:gd name="T68" fmla="+- 0 2228 1566"/>
                <a:gd name="T69" fmla="*/ T68 w 11828"/>
                <a:gd name="T70" fmla="+- 0 8129 5261"/>
                <a:gd name="T71" fmla="*/ 8129 h 8235"/>
                <a:gd name="T72" fmla="+- 0 2402 1566"/>
                <a:gd name="T73" fmla="*/ T72 w 11828"/>
                <a:gd name="T74" fmla="+- 0 8025 5261"/>
                <a:gd name="T75" fmla="*/ 8025 h 8235"/>
                <a:gd name="T76" fmla="+- 0 2366 1566"/>
                <a:gd name="T77" fmla="*/ T76 w 11828"/>
                <a:gd name="T78" fmla="+- 0 8101 5261"/>
                <a:gd name="T79" fmla="*/ 8101 h 8235"/>
                <a:gd name="T80" fmla="+- 0 2486 1566"/>
                <a:gd name="T81" fmla="*/ T80 w 11828"/>
                <a:gd name="T82" fmla="+- 0 13465 5261"/>
                <a:gd name="T83" fmla="*/ 13465 h 8235"/>
                <a:gd name="T84" fmla="+- 0 2467 1566"/>
                <a:gd name="T85" fmla="*/ T84 w 11828"/>
                <a:gd name="T86" fmla="+- 0 13385 5261"/>
                <a:gd name="T87" fmla="*/ 13385 h 8235"/>
                <a:gd name="T88" fmla="+- 0 2399 1566"/>
                <a:gd name="T89" fmla="*/ T88 w 11828"/>
                <a:gd name="T90" fmla="+- 0 13281 5261"/>
                <a:gd name="T91" fmla="*/ 13281 h 8235"/>
                <a:gd name="T92" fmla="+- 0 2355 1566"/>
                <a:gd name="T93" fmla="*/ T92 w 11828"/>
                <a:gd name="T94" fmla="+- 0 13352 5261"/>
                <a:gd name="T95" fmla="*/ 13352 h 8235"/>
                <a:gd name="T96" fmla="+- 0 2417 1566"/>
                <a:gd name="T97" fmla="*/ T96 w 11828"/>
                <a:gd name="T98" fmla="+- 0 13321 5261"/>
                <a:gd name="T99" fmla="*/ 13321 h 8235"/>
                <a:gd name="T100" fmla="+- 0 2375 1566"/>
                <a:gd name="T101" fmla="*/ T100 w 11828"/>
                <a:gd name="T102" fmla="+- 0 13415 5261"/>
                <a:gd name="T103" fmla="*/ 13415 h 8235"/>
                <a:gd name="T104" fmla="+- 0 2476 1566"/>
                <a:gd name="T105" fmla="*/ T104 w 11828"/>
                <a:gd name="T106" fmla="+- 0 13495 5261"/>
                <a:gd name="T107" fmla="*/ 13495 h 8235"/>
                <a:gd name="T108" fmla="+- 0 2516 1566"/>
                <a:gd name="T109" fmla="*/ T108 w 11828"/>
                <a:gd name="T110" fmla="+- 0 5262 5261"/>
                <a:gd name="T111" fmla="*/ 5262 h 8235"/>
                <a:gd name="T112" fmla="+- 0 2421 1566"/>
                <a:gd name="T113" fmla="*/ T112 w 11828"/>
                <a:gd name="T114" fmla="+- 0 5528 5261"/>
                <a:gd name="T115" fmla="*/ 5528 h 8235"/>
                <a:gd name="T116" fmla="+- 0 2356 1566"/>
                <a:gd name="T117" fmla="*/ T116 w 11828"/>
                <a:gd name="T118" fmla="+- 0 5261 5261"/>
                <a:gd name="T119" fmla="*/ 5261 h 8235"/>
                <a:gd name="T120" fmla="+- 0 2411 1566"/>
                <a:gd name="T121" fmla="*/ T120 w 11828"/>
                <a:gd name="T122" fmla="+- 0 5564 5261"/>
                <a:gd name="T123" fmla="*/ 5564 h 8235"/>
                <a:gd name="T124" fmla="+- 0 2847 1566"/>
                <a:gd name="T125" fmla="*/ T124 w 11828"/>
                <a:gd name="T126" fmla="+- 0 5265 5261"/>
                <a:gd name="T127" fmla="*/ 5265 h 8235"/>
                <a:gd name="T128" fmla="+- 0 2625 1566"/>
                <a:gd name="T129" fmla="*/ T128 w 11828"/>
                <a:gd name="T130" fmla="+- 0 5298 5261"/>
                <a:gd name="T131" fmla="*/ 5298 h 8235"/>
                <a:gd name="T132" fmla="+- 0 2756 1566"/>
                <a:gd name="T133" fmla="*/ T132 w 11828"/>
                <a:gd name="T134" fmla="+- 0 5555 5261"/>
                <a:gd name="T135" fmla="*/ 5555 h 8235"/>
                <a:gd name="T136" fmla="+- 0 5293 1566"/>
                <a:gd name="T137" fmla="*/ T136 w 11828"/>
                <a:gd name="T138" fmla="+- 0 13079 5261"/>
                <a:gd name="T139" fmla="*/ 13079 h 8235"/>
                <a:gd name="T140" fmla="+- 0 5136 1566"/>
                <a:gd name="T141" fmla="*/ T140 w 11828"/>
                <a:gd name="T142" fmla="+- 0 13080 5261"/>
                <a:gd name="T143" fmla="*/ 13080 h 8235"/>
                <a:gd name="T144" fmla="+- 0 4946 1566"/>
                <a:gd name="T145" fmla="*/ T144 w 11828"/>
                <a:gd name="T146" fmla="+- 0 13082 5261"/>
                <a:gd name="T147" fmla="*/ 13082 h 8235"/>
                <a:gd name="T148" fmla="+- 0 4988 1566"/>
                <a:gd name="T149" fmla="*/ T148 w 11828"/>
                <a:gd name="T150" fmla="+- 0 13386 5261"/>
                <a:gd name="T151" fmla="*/ 13386 h 8235"/>
                <a:gd name="T152" fmla="+- 0 5240 1566"/>
                <a:gd name="T153" fmla="*/ T152 w 11828"/>
                <a:gd name="T154" fmla="+- 0 13391 5261"/>
                <a:gd name="T155" fmla="*/ 13391 h 8235"/>
                <a:gd name="T156" fmla="+- 0 5322 1566"/>
                <a:gd name="T157" fmla="*/ T156 w 11828"/>
                <a:gd name="T158" fmla="+- 0 7816 5261"/>
                <a:gd name="T159" fmla="*/ 7816 h 8235"/>
                <a:gd name="T160" fmla="+- 0 5165 1566"/>
                <a:gd name="T161" fmla="*/ T160 w 11828"/>
                <a:gd name="T162" fmla="+- 0 7817 5261"/>
                <a:gd name="T163" fmla="*/ 7817 h 8235"/>
                <a:gd name="T164" fmla="+- 0 4975 1566"/>
                <a:gd name="T165" fmla="*/ T164 w 11828"/>
                <a:gd name="T166" fmla="+- 0 7819 5261"/>
                <a:gd name="T167" fmla="*/ 7819 h 8235"/>
                <a:gd name="T168" fmla="+- 0 5017 1566"/>
                <a:gd name="T169" fmla="*/ T168 w 11828"/>
                <a:gd name="T170" fmla="+- 0 8123 5261"/>
                <a:gd name="T171" fmla="*/ 8123 h 8235"/>
                <a:gd name="T172" fmla="+- 0 5269 1566"/>
                <a:gd name="T173" fmla="*/ T172 w 11828"/>
                <a:gd name="T174" fmla="+- 0 8128 5261"/>
                <a:gd name="T175" fmla="*/ 8128 h 8235"/>
                <a:gd name="T176" fmla="+- 0 5501 1566"/>
                <a:gd name="T177" fmla="*/ T176 w 11828"/>
                <a:gd name="T178" fmla="+- 0 8021 5261"/>
                <a:gd name="T179" fmla="*/ 8021 h 8235"/>
                <a:gd name="T180" fmla="+- 0 5452 1566"/>
                <a:gd name="T181" fmla="*/ T180 w 11828"/>
                <a:gd name="T182" fmla="+- 0 8104 5261"/>
                <a:gd name="T183" fmla="*/ 8104 h 8235"/>
                <a:gd name="T184" fmla="+- 0 5537 1566"/>
                <a:gd name="T185" fmla="*/ T184 w 11828"/>
                <a:gd name="T186" fmla="+- 0 8075 5261"/>
                <a:gd name="T187" fmla="*/ 8075 h 8235"/>
                <a:gd name="T188" fmla="+- 0 5547 1566"/>
                <a:gd name="T189" fmla="*/ T188 w 11828"/>
                <a:gd name="T190" fmla="+- 0 13400 5261"/>
                <a:gd name="T191" fmla="*/ 13400 h 8235"/>
                <a:gd name="T192" fmla="+- 0 5522 1566"/>
                <a:gd name="T193" fmla="*/ T192 w 11828"/>
                <a:gd name="T194" fmla="+- 0 13286 5261"/>
                <a:gd name="T195" fmla="*/ 13286 h 8235"/>
                <a:gd name="T196" fmla="+- 0 5416 1566"/>
                <a:gd name="T197" fmla="*/ T196 w 11828"/>
                <a:gd name="T198" fmla="+- 0 13353 5261"/>
                <a:gd name="T199" fmla="*/ 13353 h 8235"/>
                <a:gd name="T200" fmla="+- 0 5480 1566"/>
                <a:gd name="T201" fmla="*/ T200 w 11828"/>
                <a:gd name="T202" fmla="+- 0 13319 5261"/>
                <a:gd name="T203" fmla="*/ 13319 h 8235"/>
                <a:gd name="T204" fmla="+- 0 5488 1566"/>
                <a:gd name="T205" fmla="*/ T204 w 11828"/>
                <a:gd name="T206" fmla="+- 0 13399 5261"/>
                <a:gd name="T207" fmla="*/ 13399 h 8235"/>
                <a:gd name="T208" fmla="+- 0 5413 1566"/>
                <a:gd name="T209" fmla="*/ T208 w 11828"/>
                <a:gd name="T210" fmla="+- 0 13493 5261"/>
                <a:gd name="T211" fmla="*/ 13493 h 8235"/>
                <a:gd name="T212" fmla="+- 0 13373 1566"/>
                <a:gd name="T213" fmla="*/ T212 w 11828"/>
                <a:gd name="T214" fmla="+- 0 10935 5261"/>
                <a:gd name="T215" fmla="*/ 10935 h 8235"/>
                <a:gd name="T216" fmla="+- 0 13303 1566"/>
                <a:gd name="T217" fmla="*/ T216 w 11828"/>
                <a:gd name="T218" fmla="+- 0 11134 5261"/>
                <a:gd name="T219" fmla="*/ 11134 h 8235"/>
                <a:gd name="T220" fmla="+- 0 13166 1566"/>
                <a:gd name="T221" fmla="*/ T220 w 11828"/>
                <a:gd name="T222" fmla="+- 0 11035 5261"/>
                <a:gd name="T223" fmla="*/ 11035 h 8235"/>
                <a:gd name="T224" fmla="+- 0 13315 1566"/>
                <a:gd name="T225" fmla="*/ T224 w 11828"/>
                <a:gd name="T226" fmla="+- 0 10949 5261"/>
                <a:gd name="T227" fmla="*/ 10949 h 8235"/>
                <a:gd name="T228" fmla="+- 0 13167 1566"/>
                <a:gd name="T229" fmla="*/ T228 w 11828"/>
                <a:gd name="T230" fmla="+- 0 10773 5261"/>
                <a:gd name="T231" fmla="*/ 10773 h 8235"/>
                <a:gd name="T232" fmla="+- 0 13117 1566"/>
                <a:gd name="T233" fmla="*/ T232 w 11828"/>
                <a:gd name="T234" fmla="+- 0 11190 5261"/>
                <a:gd name="T235" fmla="*/ 11190 h 8235"/>
                <a:gd name="T236" fmla="+- 0 13319 1566"/>
                <a:gd name="T237" fmla="*/ T236 w 11828"/>
                <a:gd name="T238" fmla="+- 0 11187 5261"/>
                <a:gd name="T239" fmla="*/ 11187 h 823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11828" h="8235">
                  <a:moveTo>
                    <a:pt x="43" y="7"/>
                  </a:moveTo>
                  <a:lnTo>
                    <a:pt x="42" y="4"/>
                  </a:lnTo>
                  <a:lnTo>
                    <a:pt x="40" y="3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294"/>
                  </a:lnTo>
                  <a:lnTo>
                    <a:pt x="1" y="296"/>
                  </a:lnTo>
                  <a:lnTo>
                    <a:pt x="3" y="298"/>
                  </a:lnTo>
                  <a:lnTo>
                    <a:pt x="5" y="300"/>
                  </a:lnTo>
                  <a:lnTo>
                    <a:pt x="7" y="301"/>
                  </a:lnTo>
                  <a:lnTo>
                    <a:pt x="36" y="301"/>
                  </a:lnTo>
                  <a:lnTo>
                    <a:pt x="38" y="300"/>
                  </a:lnTo>
                  <a:lnTo>
                    <a:pt x="42" y="296"/>
                  </a:lnTo>
                  <a:lnTo>
                    <a:pt x="43" y="294"/>
                  </a:lnTo>
                  <a:lnTo>
                    <a:pt x="43" y="7"/>
                  </a:lnTo>
                  <a:close/>
                  <a:moveTo>
                    <a:pt x="364" y="7"/>
                  </a:moveTo>
                  <a:lnTo>
                    <a:pt x="363" y="4"/>
                  </a:lnTo>
                  <a:lnTo>
                    <a:pt x="361" y="3"/>
                  </a:lnTo>
                  <a:lnTo>
                    <a:pt x="359" y="1"/>
                  </a:lnTo>
                  <a:lnTo>
                    <a:pt x="357" y="0"/>
                  </a:lnTo>
                  <a:lnTo>
                    <a:pt x="330" y="0"/>
                  </a:lnTo>
                  <a:lnTo>
                    <a:pt x="327" y="1"/>
                  </a:lnTo>
                  <a:lnTo>
                    <a:pt x="324" y="4"/>
                  </a:lnTo>
                  <a:lnTo>
                    <a:pt x="323" y="7"/>
                  </a:lnTo>
                  <a:lnTo>
                    <a:pt x="323" y="225"/>
                  </a:lnTo>
                  <a:lnTo>
                    <a:pt x="227" y="78"/>
                  </a:lnTo>
                  <a:lnTo>
                    <a:pt x="180" y="6"/>
                  </a:lnTo>
                  <a:lnTo>
                    <a:pt x="178" y="2"/>
                  </a:lnTo>
                  <a:lnTo>
                    <a:pt x="174" y="0"/>
                  </a:lnTo>
                  <a:lnTo>
                    <a:pt x="146" y="0"/>
                  </a:lnTo>
                  <a:lnTo>
                    <a:pt x="144" y="1"/>
                  </a:lnTo>
                  <a:lnTo>
                    <a:pt x="140" y="4"/>
                  </a:lnTo>
                  <a:lnTo>
                    <a:pt x="139" y="7"/>
                  </a:lnTo>
                  <a:lnTo>
                    <a:pt x="139" y="294"/>
                  </a:lnTo>
                  <a:lnTo>
                    <a:pt x="140" y="296"/>
                  </a:lnTo>
                  <a:lnTo>
                    <a:pt x="142" y="298"/>
                  </a:lnTo>
                  <a:lnTo>
                    <a:pt x="144" y="300"/>
                  </a:lnTo>
                  <a:lnTo>
                    <a:pt x="146" y="301"/>
                  </a:lnTo>
                  <a:lnTo>
                    <a:pt x="173" y="301"/>
                  </a:lnTo>
                  <a:lnTo>
                    <a:pt x="175" y="300"/>
                  </a:lnTo>
                  <a:lnTo>
                    <a:pt x="177" y="298"/>
                  </a:lnTo>
                  <a:lnTo>
                    <a:pt x="179" y="296"/>
                  </a:lnTo>
                  <a:lnTo>
                    <a:pt x="180" y="294"/>
                  </a:lnTo>
                  <a:lnTo>
                    <a:pt x="180" y="78"/>
                  </a:lnTo>
                  <a:lnTo>
                    <a:pt x="323" y="295"/>
                  </a:lnTo>
                  <a:lnTo>
                    <a:pt x="325" y="299"/>
                  </a:lnTo>
                  <a:lnTo>
                    <a:pt x="329" y="301"/>
                  </a:lnTo>
                  <a:lnTo>
                    <a:pt x="357" y="301"/>
                  </a:lnTo>
                  <a:lnTo>
                    <a:pt x="359" y="300"/>
                  </a:lnTo>
                  <a:lnTo>
                    <a:pt x="361" y="298"/>
                  </a:lnTo>
                  <a:lnTo>
                    <a:pt x="363" y="296"/>
                  </a:lnTo>
                  <a:lnTo>
                    <a:pt x="364" y="294"/>
                  </a:lnTo>
                  <a:lnTo>
                    <a:pt x="364" y="225"/>
                  </a:lnTo>
                  <a:lnTo>
                    <a:pt x="364" y="7"/>
                  </a:lnTo>
                  <a:close/>
                  <a:moveTo>
                    <a:pt x="683" y="8115"/>
                  </a:moveTo>
                  <a:lnTo>
                    <a:pt x="682" y="8111"/>
                  </a:lnTo>
                  <a:lnTo>
                    <a:pt x="605" y="8012"/>
                  </a:lnTo>
                  <a:lnTo>
                    <a:pt x="574" y="7972"/>
                  </a:lnTo>
                  <a:lnTo>
                    <a:pt x="605" y="7932"/>
                  </a:lnTo>
                  <a:lnTo>
                    <a:pt x="674" y="7841"/>
                  </a:lnTo>
                  <a:lnTo>
                    <a:pt x="676" y="7838"/>
                  </a:lnTo>
                  <a:lnTo>
                    <a:pt x="678" y="7834"/>
                  </a:lnTo>
                  <a:lnTo>
                    <a:pt x="678" y="7827"/>
                  </a:lnTo>
                  <a:lnTo>
                    <a:pt x="677" y="7824"/>
                  </a:lnTo>
                  <a:lnTo>
                    <a:pt x="672" y="7819"/>
                  </a:lnTo>
                  <a:lnTo>
                    <a:pt x="669" y="7818"/>
                  </a:lnTo>
                  <a:lnTo>
                    <a:pt x="632" y="7818"/>
                  </a:lnTo>
                  <a:lnTo>
                    <a:pt x="629" y="7819"/>
                  </a:lnTo>
                  <a:lnTo>
                    <a:pt x="627" y="7821"/>
                  </a:lnTo>
                  <a:lnTo>
                    <a:pt x="625" y="7822"/>
                  </a:lnTo>
                  <a:lnTo>
                    <a:pt x="622" y="7825"/>
                  </a:lnTo>
                  <a:lnTo>
                    <a:pt x="620" y="7828"/>
                  </a:lnTo>
                  <a:lnTo>
                    <a:pt x="540" y="7932"/>
                  </a:lnTo>
                  <a:lnTo>
                    <a:pt x="460" y="7827"/>
                  </a:lnTo>
                  <a:lnTo>
                    <a:pt x="455" y="7821"/>
                  </a:lnTo>
                  <a:lnTo>
                    <a:pt x="450" y="7818"/>
                  </a:lnTo>
                  <a:lnTo>
                    <a:pt x="410" y="7818"/>
                  </a:lnTo>
                  <a:lnTo>
                    <a:pt x="407" y="7819"/>
                  </a:lnTo>
                  <a:lnTo>
                    <a:pt x="402" y="7824"/>
                  </a:lnTo>
                  <a:lnTo>
                    <a:pt x="401" y="7827"/>
                  </a:lnTo>
                  <a:lnTo>
                    <a:pt x="401" y="7834"/>
                  </a:lnTo>
                  <a:lnTo>
                    <a:pt x="402" y="7838"/>
                  </a:lnTo>
                  <a:lnTo>
                    <a:pt x="405" y="7841"/>
                  </a:lnTo>
                  <a:lnTo>
                    <a:pt x="503" y="7971"/>
                  </a:lnTo>
                  <a:lnTo>
                    <a:pt x="398" y="8108"/>
                  </a:lnTo>
                  <a:lnTo>
                    <a:pt x="395" y="8111"/>
                  </a:lnTo>
                  <a:lnTo>
                    <a:pt x="394" y="8115"/>
                  </a:lnTo>
                  <a:lnTo>
                    <a:pt x="394" y="8122"/>
                  </a:lnTo>
                  <a:lnTo>
                    <a:pt x="395" y="8125"/>
                  </a:lnTo>
                  <a:lnTo>
                    <a:pt x="398" y="8128"/>
                  </a:lnTo>
                  <a:lnTo>
                    <a:pt x="400" y="8130"/>
                  </a:lnTo>
                  <a:lnTo>
                    <a:pt x="403" y="8131"/>
                  </a:lnTo>
                  <a:lnTo>
                    <a:pt x="441" y="8131"/>
                  </a:lnTo>
                  <a:lnTo>
                    <a:pt x="444" y="8130"/>
                  </a:lnTo>
                  <a:lnTo>
                    <a:pt x="446" y="8129"/>
                  </a:lnTo>
                  <a:lnTo>
                    <a:pt x="448" y="8127"/>
                  </a:lnTo>
                  <a:lnTo>
                    <a:pt x="451" y="8125"/>
                  </a:lnTo>
                  <a:lnTo>
                    <a:pt x="453" y="8122"/>
                  </a:lnTo>
                  <a:lnTo>
                    <a:pt x="539" y="8012"/>
                  </a:lnTo>
                  <a:lnTo>
                    <a:pt x="623" y="8122"/>
                  </a:lnTo>
                  <a:lnTo>
                    <a:pt x="627" y="8128"/>
                  </a:lnTo>
                  <a:lnTo>
                    <a:pt x="633" y="8131"/>
                  </a:lnTo>
                  <a:lnTo>
                    <a:pt x="674" y="8131"/>
                  </a:lnTo>
                  <a:lnTo>
                    <a:pt x="677" y="8130"/>
                  </a:lnTo>
                  <a:lnTo>
                    <a:pt x="682" y="8125"/>
                  </a:lnTo>
                  <a:lnTo>
                    <a:pt x="683" y="8122"/>
                  </a:lnTo>
                  <a:lnTo>
                    <a:pt x="683" y="8115"/>
                  </a:lnTo>
                  <a:close/>
                  <a:moveTo>
                    <a:pt x="684" y="92"/>
                  </a:moveTo>
                  <a:lnTo>
                    <a:pt x="682" y="71"/>
                  </a:lnTo>
                  <a:lnTo>
                    <a:pt x="677" y="52"/>
                  </a:lnTo>
                  <a:lnTo>
                    <a:pt x="668" y="36"/>
                  </a:lnTo>
                  <a:lnTo>
                    <a:pt x="656" y="23"/>
                  </a:lnTo>
                  <a:lnTo>
                    <a:pt x="641" y="13"/>
                  </a:lnTo>
                  <a:lnTo>
                    <a:pt x="641" y="92"/>
                  </a:lnTo>
                  <a:lnTo>
                    <a:pt x="640" y="104"/>
                  </a:lnTo>
                  <a:lnTo>
                    <a:pt x="637" y="116"/>
                  </a:lnTo>
                  <a:lnTo>
                    <a:pt x="632" y="125"/>
                  </a:lnTo>
                  <a:lnTo>
                    <a:pt x="625" y="133"/>
                  </a:lnTo>
                  <a:lnTo>
                    <a:pt x="616" y="139"/>
                  </a:lnTo>
                  <a:lnTo>
                    <a:pt x="605" y="144"/>
                  </a:lnTo>
                  <a:lnTo>
                    <a:pt x="592" y="146"/>
                  </a:lnTo>
                  <a:lnTo>
                    <a:pt x="577" y="147"/>
                  </a:lnTo>
                  <a:lnTo>
                    <a:pt x="503" y="147"/>
                  </a:lnTo>
                  <a:lnTo>
                    <a:pt x="503" y="36"/>
                  </a:lnTo>
                  <a:lnTo>
                    <a:pt x="577" y="36"/>
                  </a:lnTo>
                  <a:lnTo>
                    <a:pt x="592" y="37"/>
                  </a:lnTo>
                  <a:lnTo>
                    <a:pt x="605" y="39"/>
                  </a:lnTo>
                  <a:lnTo>
                    <a:pt x="616" y="44"/>
                  </a:lnTo>
                  <a:lnTo>
                    <a:pt x="625" y="50"/>
                  </a:lnTo>
                  <a:lnTo>
                    <a:pt x="632" y="58"/>
                  </a:lnTo>
                  <a:lnTo>
                    <a:pt x="637" y="68"/>
                  </a:lnTo>
                  <a:lnTo>
                    <a:pt x="640" y="79"/>
                  </a:lnTo>
                  <a:lnTo>
                    <a:pt x="641" y="92"/>
                  </a:lnTo>
                  <a:lnTo>
                    <a:pt x="641" y="13"/>
                  </a:lnTo>
                  <a:lnTo>
                    <a:pt x="623" y="6"/>
                  </a:lnTo>
                  <a:lnTo>
                    <a:pt x="603" y="1"/>
                  </a:lnTo>
                  <a:lnTo>
                    <a:pt x="580" y="0"/>
                  </a:lnTo>
                  <a:lnTo>
                    <a:pt x="467" y="0"/>
                  </a:lnTo>
                  <a:lnTo>
                    <a:pt x="465" y="1"/>
                  </a:lnTo>
                  <a:lnTo>
                    <a:pt x="461" y="4"/>
                  </a:lnTo>
                  <a:lnTo>
                    <a:pt x="460" y="7"/>
                  </a:lnTo>
                  <a:lnTo>
                    <a:pt x="460" y="294"/>
                  </a:lnTo>
                  <a:lnTo>
                    <a:pt x="461" y="296"/>
                  </a:lnTo>
                  <a:lnTo>
                    <a:pt x="463" y="298"/>
                  </a:lnTo>
                  <a:lnTo>
                    <a:pt x="465" y="300"/>
                  </a:lnTo>
                  <a:lnTo>
                    <a:pt x="467" y="301"/>
                  </a:lnTo>
                  <a:lnTo>
                    <a:pt x="496" y="301"/>
                  </a:lnTo>
                  <a:lnTo>
                    <a:pt x="498" y="300"/>
                  </a:lnTo>
                  <a:lnTo>
                    <a:pt x="500" y="298"/>
                  </a:lnTo>
                  <a:lnTo>
                    <a:pt x="502" y="296"/>
                  </a:lnTo>
                  <a:lnTo>
                    <a:pt x="503" y="294"/>
                  </a:lnTo>
                  <a:lnTo>
                    <a:pt x="503" y="183"/>
                  </a:lnTo>
                  <a:lnTo>
                    <a:pt x="580" y="183"/>
                  </a:lnTo>
                  <a:lnTo>
                    <a:pt x="603" y="182"/>
                  </a:lnTo>
                  <a:lnTo>
                    <a:pt x="623" y="178"/>
                  </a:lnTo>
                  <a:lnTo>
                    <a:pt x="641" y="170"/>
                  </a:lnTo>
                  <a:lnTo>
                    <a:pt x="656" y="160"/>
                  </a:lnTo>
                  <a:lnTo>
                    <a:pt x="668" y="147"/>
                  </a:lnTo>
                  <a:lnTo>
                    <a:pt x="677" y="131"/>
                  </a:lnTo>
                  <a:lnTo>
                    <a:pt x="682" y="113"/>
                  </a:lnTo>
                  <a:lnTo>
                    <a:pt x="684" y="92"/>
                  </a:lnTo>
                  <a:close/>
                  <a:moveTo>
                    <a:pt x="713" y="2852"/>
                  </a:moveTo>
                  <a:lnTo>
                    <a:pt x="711" y="2848"/>
                  </a:lnTo>
                  <a:lnTo>
                    <a:pt x="634" y="2749"/>
                  </a:lnTo>
                  <a:lnTo>
                    <a:pt x="604" y="2709"/>
                  </a:lnTo>
                  <a:lnTo>
                    <a:pt x="634" y="2669"/>
                  </a:lnTo>
                  <a:lnTo>
                    <a:pt x="703" y="2578"/>
                  </a:lnTo>
                  <a:lnTo>
                    <a:pt x="706" y="2575"/>
                  </a:lnTo>
                  <a:lnTo>
                    <a:pt x="707" y="2571"/>
                  </a:lnTo>
                  <a:lnTo>
                    <a:pt x="707" y="2564"/>
                  </a:lnTo>
                  <a:lnTo>
                    <a:pt x="706" y="2561"/>
                  </a:lnTo>
                  <a:lnTo>
                    <a:pt x="701" y="2556"/>
                  </a:lnTo>
                  <a:lnTo>
                    <a:pt x="698" y="2555"/>
                  </a:lnTo>
                  <a:lnTo>
                    <a:pt x="661" y="2555"/>
                  </a:lnTo>
                  <a:lnTo>
                    <a:pt x="658" y="2556"/>
                  </a:lnTo>
                  <a:lnTo>
                    <a:pt x="656" y="2558"/>
                  </a:lnTo>
                  <a:lnTo>
                    <a:pt x="654" y="2559"/>
                  </a:lnTo>
                  <a:lnTo>
                    <a:pt x="652" y="2562"/>
                  </a:lnTo>
                  <a:lnTo>
                    <a:pt x="649" y="2565"/>
                  </a:lnTo>
                  <a:lnTo>
                    <a:pt x="569" y="2669"/>
                  </a:lnTo>
                  <a:lnTo>
                    <a:pt x="489" y="2564"/>
                  </a:lnTo>
                  <a:lnTo>
                    <a:pt x="485" y="2558"/>
                  </a:lnTo>
                  <a:lnTo>
                    <a:pt x="479" y="2555"/>
                  </a:lnTo>
                  <a:lnTo>
                    <a:pt x="439" y="2555"/>
                  </a:lnTo>
                  <a:lnTo>
                    <a:pt x="436" y="2556"/>
                  </a:lnTo>
                  <a:lnTo>
                    <a:pt x="431" y="2561"/>
                  </a:lnTo>
                  <a:lnTo>
                    <a:pt x="430" y="2564"/>
                  </a:lnTo>
                  <a:lnTo>
                    <a:pt x="430" y="2571"/>
                  </a:lnTo>
                  <a:lnTo>
                    <a:pt x="431" y="2575"/>
                  </a:lnTo>
                  <a:lnTo>
                    <a:pt x="434" y="2578"/>
                  </a:lnTo>
                  <a:lnTo>
                    <a:pt x="532" y="2708"/>
                  </a:lnTo>
                  <a:lnTo>
                    <a:pt x="428" y="2845"/>
                  </a:lnTo>
                  <a:lnTo>
                    <a:pt x="425" y="2848"/>
                  </a:lnTo>
                  <a:lnTo>
                    <a:pt x="423" y="2852"/>
                  </a:lnTo>
                  <a:lnTo>
                    <a:pt x="423" y="2859"/>
                  </a:lnTo>
                  <a:lnTo>
                    <a:pt x="425" y="2862"/>
                  </a:lnTo>
                  <a:lnTo>
                    <a:pt x="427" y="2864"/>
                  </a:lnTo>
                  <a:lnTo>
                    <a:pt x="430" y="2867"/>
                  </a:lnTo>
                  <a:lnTo>
                    <a:pt x="433" y="2868"/>
                  </a:lnTo>
                  <a:lnTo>
                    <a:pt x="470" y="2868"/>
                  </a:lnTo>
                  <a:lnTo>
                    <a:pt x="473" y="2867"/>
                  </a:lnTo>
                  <a:lnTo>
                    <a:pt x="475" y="2866"/>
                  </a:lnTo>
                  <a:lnTo>
                    <a:pt x="478" y="2864"/>
                  </a:lnTo>
                  <a:lnTo>
                    <a:pt x="480" y="2862"/>
                  </a:lnTo>
                  <a:lnTo>
                    <a:pt x="482" y="2859"/>
                  </a:lnTo>
                  <a:lnTo>
                    <a:pt x="568" y="2749"/>
                  </a:lnTo>
                  <a:lnTo>
                    <a:pt x="652" y="2859"/>
                  </a:lnTo>
                  <a:lnTo>
                    <a:pt x="657" y="2865"/>
                  </a:lnTo>
                  <a:lnTo>
                    <a:pt x="662" y="2868"/>
                  </a:lnTo>
                  <a:lnTo>
                    <a:pt x="704" y="2868"/>
                  </a:lnTo>
                  <a:lnTo>
                    <a:pt x="707" y="2867"/>
                  </a:lnTo>
                  <a:lnTo>
                    <a:pt x="711" y="2862"/>
                  </a:lnTo>
                  <a:lnTo>
                    <a:pt x="713" y="2859"/>
                  </a:lnTo>
                  <a:lnTo>
                    <a:pt x="713" y="2852"/>
                  </a:lnTo>
                  <a:close/>
                  <a:moveTo>
                    <a:pt x="880" y="2769"/>
                  </a:moveTo>
                  <a:lnTo>
                    <a:pt x="878" y="2766"/>
                  </a:lnTo>
                  <a:lnTo>
                    <a:pt x="874" y="2761"/>
                  </a:lnTo>
                  <a:lnTo>
                    <a:pt x="870" y="2760"/>
                  </a:lnTo>
                  <a:lnTo>
                    <a:pt x="844" y="2760"/>
                  </a:lnTo>
                  <a:lnTo>
                    <a:pt x="840" y="2761"/>
                  </a:lnTo>
                  <a:lnTo>
                    <a:pt x="836" y="2764"/>
                  </a:lnTo>
                  <a:lnTo>
                    <a:pt x="776" y="2808"/>
                  </a:lnTo>
                  <a:lnTo>
                    <a:pt x="772" y="2812"/>
                  </a:lnTo>
                  <a:lnTo>
                    <a:pt x="771" y="2815"/>
                  </a:lnTo>
                  <a:lnTo>
                    <a:pt x="771" y="2821"/>
                  </a:lnTo>
                  <a:lnTo>
                    <a:pt x="772" y="2824"/>
                  </a:lnTo>
                  <a:lnTo>
                    <a:pt x="774" y="2827"/>
                  </a:lnTo>
                  <a:lnTo>
                    <a:pt x="781" y="2837"/>
                  </a:lnTo>
                  <a:lnTo>
                    <a:pt x="785" y="2841"/>
                  </a:lnTo>
                  <a:lnTo>
                    <a:pt x="788" y="2843"/>
                  </a:lnTo>
                  <a:lnTo>
                    <a:pt x="795" y="2843"/>
                  </a:lnTo>
                  <a:lnTo>
                    <a:pt x="798" y="2842"/>
                  </a:lnTo>
                  <a:lnTo>
                    <a:pt x="800" y="2840"/>
                  </a:lnTo>
                  <a:lnTo>
                    <a:pt x="836" y="2814"/>
                  </a:lnTo>
                  <a:lnTo>
                    <a:pt x="836" y="2961"/>
                  </a:lnTo>
                  <a:lnTo>
                    <a:pt x="837" y="2964"/>
                  </a:lnTo>
                  <a:lnTo>
                    <a:pt x="842" y="2969"/>
                  </a:lnTo>
                  <a:lnTo>
                    <a:pt x="845" y="2971"/>
                  </a:lnTo>
                  <a:lnTo>
                    <a:pt x="870" y="2971"/>
                  </a:lnTo>
                  <a:lnTo>
                    <a:pt x="874" y="2969"/>
                  </a:lnTo>
                  <a:lnTo>
                    <a:pt x="878" y="2964"/>
                  </a:lnTo>
                  <a:lnTo>
                    <a:pt x="880" y="2961"/>
                  </a:lnTo>
                  <a:lnTo>
                    <a:pt x="880" y="2814"/>
                  </a:lnTo>
                  <a:lnTo>
                    <a:pt x="880" y="2769"/>
                  </a:lnTo>
                  <a:close/>
                  <a:moveTo>
                    <a:pt x="920" y="8204"/>
                  </a:moveTo>
                  <a:lnTo>
                    <a:pt x="918" y="8200"/>
                  </a:lnTo>
                  <a:lnTo>
                    <a:pt x="913" y="8196"/>
                  </a:lnTo>
                  <a:lnTo>
                    <a:pt x="910" y="8194"/>
                  </a:lnTo>
                  <a:lnTo>
                    <a:pt x="820" y="8194"/>
                  </a:lnTo>
                  <a:lnTo>
                    <a:pt x="837" y="8183"/>
                  </a:lnTo>
                  <a:lnTo>
                    <a:pt x="852" y="8172"/>
                  </a:lnTo>
                  <a:lnTo>
                    <a:pt x="864" y="8163"/>
                  </a:lnTo>
                  <a:lnTo>
                    <a:pt x="874" y="8155"/>
                  </a:lnTo>
                  <a:lnTo>
                    <a:pt x="882" y="8147"/>
                  </a:lnTo>
                  <a:lnTo>
                    <a:pt x="890" y="8139"/>
                  </a:lnTo>
                  <a:lnTo>
                    <a:pt x="896" y="8132"/>
                  </a:lnTo>
                  <a:lnTo>
                    <a:pt x="901" y="8124"/>
                  </a:lnTo>
                  <a:lnTo>
                    <a:pt x="907" y="8113"/>
                  </a:lnTo>
                  <a:lnTo>
                    <a:pt x="910" y="8101"/>
                  </a:lnTo>
                  <a:lnTo>
                    <a:pt x="910" y="8086"/>
                  </a:lnTo>
                  <a:lnTo>
                    <a:pt x="909" y="8073"/>
                  </a:lnTo>
                  <a:lnTo>
                    <a:pt x="905" y="8060"/>
                  </a:lnTo>
                  <a:lnTo>
                    <a:pt x="904" y="8058"/>
                  </a:lnTo>
                  <a:lnTo>
                    <a:pt x="899" y="8049"/>
                  </a:lnTo>
                  <a:lnTo>
                    <a:pt x="889" y="8039"/>
                  </a:lnTo>
                  <a:lnTo>
                    <a:pt x="878" y="8031"/>
                  </a:lnTo>
                  <a:lnTo>
                    <a:pt x="865" y="8025"/>
                  </a:lnTo>
                  <a:lnTo>
                    <a:pt x="850" y="8021"/>
                  </a:lnTo>
                  <a:lnTo>
                    <a:pt x="833" y="8020"/>
                  </a:lnTo>
                  <a:lnTo>
                    <a:pt x="823" y="8020"/>
                  </a:lnTo>
                  <a:lnTo>
                    <a:pt x="813" y="8022"/>
                  </a:lnTo>
                  <a:lnTo>
                    <a:pt x="803" y="8025"/>
                  </a:lnTo>
                  <a:lnTo>
                    <a:pt x="794" y="8029"/>
                  </a:lnTo>
                  <a:lnTo>
                    <a:pt x="782" y="8034"/>
                  </a:lnTo>
                  <a:lnTo>
                    <a:pt x="773" y="8042"/>
                  </a:lnTo>
                  <a:lnTo>
                    <a:pt x="759" y="8061"/>
                  </a:lnTo>
                  <a:lnTo>
                    <a:pt x="755" y="8071"/>
                  </a:lnTo>
                  <a:lnTo>
                    <a:pt x="755" y="8089"/>
                  </a:lnTo>
                  <a:lnTo>
                    <a:pt x="759" y="8092"/>
                  </a:lnTo>
                  <a:lnTo>
                    <a:pt x="786" y="8092"/>
                  </a:lnTo>
                  <a:lnTo>
                    <a:pt x="789" y="8091"/>
                  </a:lnTo>
                  <a:lnTo>
                    <a:pt x="791" y="8090"/>
                  </a:lnTo>
                  <a:lnTo>
                    <a:pt x="793" y="8089"/>
                  </a:lnTo>
                  <a:lnTo>
                    <a:pt x="795" y="8086"/>
                  </a:lnTo>
                  <a:lnTo>
                    <a:pt x="797" y="8081"/>
                  </a:lnTo>
                  <a:lnTo>
                    <a:pt x="798" y="8080"/>
                  </a:lnTo>
                  <a:lnTo>
                    <a:pt x="800" y="8075"/>
                  </a:lnTo>
                  <a:lnTo>
                    <a:pt x="802" y="8071"/>
                  </a:lnTo>
                  <a:lnTo>
                    <a:pt x="805" y="8068"/>
                  </a:lnTo>
                  <a:lnTo>
                    <a:pt x="815" y="8060"/>
                  </a:lnTo>
                  <a:lnTo>
                    <a:pt x="822" y="8058"/>
                  </a:lnTo>
                  <a:lnTo>
                    <a:pt x="843" y="8058"/>
                  </a:lnTo>
                  <a:lnTo>
                    <a:pt x="851" y="8060"/>
                  </a:lnTo>
                  <a:lnTo>
                    <a:pt x="857" y="8066"/>
                  </a:lnTo>
                  <a:lnTo>
                    <a:pt x="864" y="8071"/>
                  </a:lnTo>
                  <a:lnTo>
                    <a:pt x="867" y="8078"/>
                  </a:lnTo>
                  <a:lnTo>
                    <a:pt x="867" y="8096"/>
                  </a:lnTo>
                  <a:lnTo>
                    <a:pt x="865" y="8103"/>
                  </a:lnTo>
                  <a:lnTo>
                    <a:pt x="860" y="8111"/>
                  </a:lnTo>
                  <a:lnTo>
                    <a:pt x="855" y="8118"/>
                  </a:lnTo>
                  <a:lnTo>
                    <a:pt x="849" y="8125"/>
                  </a:lnTo>
                  <a:lnTo>
                    <a:pt x="839" y="8132"/>
                  </a:lnTo>
                  <a:lnTo>
                    <a:pt x="831" y="8138"/>
                  </a:lnTo>
                  <a:lnTo>
                    <a:pt x="821" y="8146"/>
                  </a:lnTo>
                  <a:lnTo>
                    <a:pt x="809" y="8154"/>
                  </a:lnTo>
                  <a:lnTo>
                    <a:pt x="795" y="8164"/>
                  </a:lnTo>
                  <a:lnTo>
                    <a:pt x="764" y="8187"/>
                  </a:lnTo>
                  <a:lnTo>
                    <a:pt x="758" y="8191"/>
                  </a:lnTo>
                  <a:lnTo>
                    <a:pt x="755" y="8195"/>
                  </a:lnTo>
                  <a:lnTo>
                    <a:pt x="753" y="8197"/>
                  </a:lnTo>
                  <a:lnTo>
                    <a:pt x="751" y="8201"/>
                  </a:lnTo>
                  <a:lnTo>
                    <a:pt x="750" y="8204"/>
                  </a:lnTo>
                  <a:lnTo>
                    <a:pt x="750" y="8224"/>
                  </a:lnTo>
                  <a:lnTo>
                    <a:pt x="751" y="8228"/>
                  </a:lnTo>
                  <a:lnTo>
                    <a:pt x="756" y="8232"/>
                  </a:lnTo>
                  <a:lnTo>
                    <a:pt x="759" y="8234"/>
                  </a:lnTo>
                  <a:lnTo>
                    <a:pt x="910" y="8234"/>
                  </a:lnTo>
                  <a:lnTo>
                    <a:pt x="913" y="8232"/>
                  </a:lnTo>
                  <a:lnTo>
                    <a:pt x="918" y="8228"/>
                  </a:lnTo>
                  <a:lnTo>
                    <a:pt x="920" y="8224"/>
                  </a:lnTo>
                  <a:lnTo>
                    <a:pt x="920" y="8204"/>
                  </a:lnTo>
                  <a:close/>
                  <a:moveTo>
                    <a:pt x="988" y="186"/>
                  </a:moveTo>
                  <a:lnTo>
                    <a:pt x="988" y="7"/>
                  </a:lnTo>
                  <a:lnTo>
                    <a:pt x="987" y="5"/>
                  </a:lnTo>
                  <a:lnTo>
                    <a:pt x="985" y="3"/>
                  </a:lnTo>
                  <a:lnTo>
                    <a:pt x="983" y="1"/>
                  </a:lnTo>
                  <a:lnTo>
                    <a:pt x="981" y="0"/>
                  </a:lnTo>
                  <a:lnTo>
                    <a:pt x="953" y="0"/>
                  </a:lnTo>
                  <a:lnTo>
                    <a:pt x="950" y="1"/>
                  </a:lnTo>
                  <a:lnTo>
                    <a:pt x="947" y="4"/>
                  </a:lnTo>
                  <a:lnTo>
                    <a:pt x="946" y="7"/>
                  </a:lnTo>
                  <a:lnTo>
                    <a:pt x="946" y="186"/>
                  </a:lnTo>
                  <a:lnTo>
                    <a:pt x="944" y="205"/>
                  </a:lnTo>
                  <a:lnTo>
                    <a:pt x="941" y="222"/>
                  </a:lnTo>
                  <a:lnTo>
                    <a:pt x="935" y="236"/>
                  </a:lnTo>
                  <a:lnTo>
                    <a:pt x="926" y="248"/>
                  </a:lnTo>
                  <a:lnTo>
                    <a:pt x="916" y="257"/>
                  </a:lnTo>
                  <a:lnTo>
                    <a:pt x="903" y="263"/>
                  </a:lnTo>
                  <a:lnTo>
                    <a:pt x="888" y="267"/>
                  </a:lnTo>
                  <a:lnTo>
                    <a:pt x="872" y="268"/>
                  </a:lnTo>
                  <a:lnTo>
                    <a:pt x="855" y="267"/>
                  </a:lnTo>
                  <a:lnTo>
                    <a:pt x="840" y="263"/>
                  </a:lnTo>
                  <a:lnTo>
                    <a:pt x="828" y="257"/>
                  </a:lnTo>
                  <a:lnTo>
                    <a:pt x="817" y="248"/>
                  </a:lnTo>
                  <a:lnTo>
                    <a:pt x="808" y="236"/>
                  </a:lnTo>
                  <a:lnTo>
                    <a:pt x="802" y="222"/>
                  </a:lnTo>
                  <a:lnTo>
                    <a:pt x="799" y="205"/>
                  </a:lnTo>
                  <a:lnTo>
                    <a:pt x="798" y="186"/>
                  </a:lnTo>
                  <a:lnTo>
                    <a:pt x="798" y="7"/>
                  </a:lnTo>
                  <a:lnTo>
                    <a:pt x="797" y="4"/>
                  </a:lnTo>
                  <a:lnTo>
                    <a:pt x="795" y="3"/>
                  </a:lnTo>
                  <a:lnTo>
                    <a:pt x="793" y="1"/>
                  </a:lnTo>
                  <a:lnTo>
                    <a:pt x="790" y="0"/>
                  </a:lnTo>
                  <a:lnTo>
                    <a:pt x="762" y="0"/>
                  </a:lnTo>
                  <a:lnTo>
                    <a:pt x="760" y="1"/>
                  </a:lnTo>
                  <a:lnTo>
                    <a:pt x="756" y="4"/>
                  </a:lnTo>
                  <a:lnTo>
                    <a:pt x="755" y="7"/>
                  </a:lnTo>
                  <a:lnTo>
                    <a:pt x="755" y="186"/>
                  </a:lnTo>
                  <a:lnTo>
                    <a:pt x="757" y="213"/>
                  </a:lnTo>
                  <a:lnTo>
                    <a:pt x="763" y="238"/>
                  </a:lnTo>
                  <a:lnTo>
                    <a:pt x="772" y="259"/>
                  </a:lnTo>
                  <a:lnTo>
                    <a:pt x="786" y="276"/>
                  </a:lnTo>
                  <a:lnTo>
                    <a:pt x="802" y="289"/>
                  </a:lnTo>
                  <a:lnTo>
                    <a:pt x="822" y="298"/>
                  </a:lnTo>
                  <a:lnTo>
                    <a:pt x="845" y="303"/>
                  </a:lnTo>
                  <a:lnTo>
                    <a:pt x="872" y="305"/>
                  </a:lnTo>
                  <a:lnTo>
                    <a:pt x="898" y="303"/>
                  </a:lnTo>
                  <a:lnTo>
                    <a:pt x="921" y="298"/>
                  </a:lnTo>
                  <a:lnTo>
                    <a:pt x="941" y="289"/>
                  </a:lnTo>
                  <a:lnTo>
                    <a:pt x="957" y="276"/>
                  </a:lnTo>
                  <a:lnTo>
                    <a:pt x="963" y="268"/>
                  </a:lnTo>
                  <a:lnTo>
                    <a:pt x="971" y="259"/>
                  </a:lnTo>
                  <a:lnTo>
                    <a:pt x="980" y="238"/>
                  </a:lnTo>
                  <a:lnTo>
                    <a:pt x="986" y="213"/>
                  </a:lnTo>
                  <a:lnTo>
                    <a:pt x="988" y="186"/>
                  </a:lnTo>
                  <a:close/>
                  <a:moveTo>
                    <a:pt x="1282" y="7"/>
                  </a:moveTo>
                  <a:lnTo>
                    <a:pt x="1281" y="4"/>
                  </a:lnTo>
                  <a:lnTo>
                    <a:pt x="1279" y="3"/>
                  </a:lnTo>
                  <a:lnTo>
                    <a:pt x="1278" y="1"/>
                  </a:lnTo>
                  <a:lnTo>
                    <a:pt x="1275" y="0"/>
                  </a:lnTo>
                  <a:lnTo>
                    <a:pt x="1062" y="0"/>
                  </a:lnTo>
                  <a:lnTo>
                    <a:pt x="1059" y="1"/>
                  </a:lnTo>
                  <a:lnTo>
                    <a:pt x="1057" y="3"/>
                  </a:lnTo>
                  <a:lnTo>
                    <a:pt x="1056" y="5"/>
                  </a:lnTo>
                  <a:lnTo>
                    <a:pt x="1055" y="7"/>
                  </a:lnTo>
                  <a:lnTo>
                    <a:pt x="1055" y="31"/>
                  </a:lnTo>
                  <a:lnTo>
                    <a:pt x="1056" y="33"/>
                  </a:lnTo>
                  <a:lnTo>
                    <a:pt x="1057" y="35"/>
                  </a:lnTo>
                  <a:lnTo>
                    <a:pt x="1059" y="37"/>
                  </a:lnTo>
                  <a:lnTo>
                    <a:pt x="1062" y="38"/>
                  </a:lnTo>
                  <a:lnTo>
                    <a:pt x="1147" y="38"/>
                  </a:lnTo>
                  <a:lnTo>
                    <a:pt x="1147" y="294"/>
                  </a:lnTo>
                  <a:lnTo>
                    <a:pt x="1148" y="296"/>
                  </a:lnTo>
                  <a:lnTo>
                    <a:pt x="1150" y="298"/>
                  </a:lnTo>
                  <a:lnTo>
                    <a:pt x="1152" y="300"/>
                  </a:lnTo>
                  <a:lnTo>
                    <a:pt x="1154" y="301"/>
                  </a:lnTo>
                  <a:lnTo>
                    <a:pt x="1182" y="301"/>
                  </a:lnTo>
                  <a:lnTo>
                    <a:pt x="1185" y="300"/>
                  </a:lnTo>
                  <a:lnTo>
                    <a:pt x="1187" y="298"/>
                  </a:lnTo>
                  <a:lnTo>
                    <a:pt x="1189" y="296"/>
                  </a:lnTo>
                  <a:lnTo>
                    <a:pt x="1190" y="294"/>
                  </a:lnTo>
                  <a:lnTo>
                    <a:pt x="1190" y="38"/>
                  </a:lnTo>
                  <a:lnTo>
                    <a:pt x="1275" y="38"/>
                  </a:lnTo>
                  <a:lnTo>
                    <a:pt x="1277" y="37"/>
                  </a:lnTo>
                  <a:lnTo>
                    <a:pt x="1279" y="35"/>
                  </a:lnTo>
                  <a:lnTo>
                    <a:pt x="1281" y="33"/>
                  </a:lnTo>
                  <a:lnTo>
                    <a:pt x="1282" y="31"/>
                  </a:lnTo>
                  <a:lnTo>
                    <a:pt x="1282" y="7"/>
                  </a:lnTo>
                  <a:close/>
                  <a:moveTo>
                    <a:pt x="3770" y="7827"/>
                  </a:moveTo>
                  <a:lnTo>
                    <a:pt x="3769" y="7824"/>
                  </a:lnTo>
                  <a:lnTo>
                    <a:pt x="3764" y="7819"/>
                  </a:lnTo>
                  <a:lnTo>
                    <a:pt x="3761" y="7818"/>
                  </a:lnTo>
                  <a:lnTo>
                    <a:pt x="3727" y="7818"/>
                  </a:lnTo>
                  <a:lnTo>
                    <a:pt x="3724" y="7819"/>
                  </a:lnTo>
                  <a:lnTo>
                    <a:pt x="3721" y="7821"/>
                  </a:lnTo>
                  <a:lnTo>
                    <a:pt x="3718" y="7824"/>
                  </a:lnTo>
                  <a:lnTo>
                    <a:pt x="3717" y="7826"/>
                  </a:lnTo>
                  <a:lnTo>
                    <a:pt x="3717" y="7828"/>
                  </a:lnTo>
                  <a:lnTo>
                    <a:pt x="3650" y="8055"/>
                  </a:lnTo>
                  <a:lnTo>
                    <a:pt x="3600" y="7900"/>
                  </a:lnTo>
                  <a:lnTo>
                    <a:pt x="3578" y="7830"/>
                  </a:lnTo>
                  <a:lnTo>
                    <a:pt x="3577" y="7827"/>
                  </a:lnTo>
                  <a:lnTo>
                    <a:pt x="3575" y="7824"/>
                  </a:lnTo>
                  <a:lnTo>
                    <a:pt x="3573" y="7822"/>
                  </a:lnTo>
                  <a:lnTo>
                    <a:pt x="3570" y="7819"/>
                  </a:lnTo>
                  <a:lnTo>
                    <a:pt x="3566" y="7818"/>
                  </a:lnTo>
                  <a:lnTo>
                    <a:pt x="3536" y="7818"/>
                  </a:lnTo>
                  <a:lnTo>
                    <a:pt x="3532" y="7819"/>
                  </a:lnTo>
                  <a:lnTo>
                    <a:pt x="3529" y="7822"/>
                  </a:lnTo>
                  <a:lnTo>
                    <a:pt x="3526" y="7824"/>
                  </a:lnTo>
                  <a:lnTo>
                    <a:pt x="3525" y="7827"/>
                  </a:lnTo>
                  <a:lnTo>
                    <a:pt x="3524" y="7830"/>
                  </a:lnTo>
                  <a:lnTo>
                    <a:pt x="3452" y="8055"/>
                  </a:lnTo>
                  <a:lnTo>
                    <a:pt x="3385" y="7828"/>
                  </a:lnTo>
                  <a:lnTo>
                    <a:pt x="3384" y="7826"/>
                  </a:lnTo>
                  <a:lnTo>
                    <a:pt x="3382" y="7823"/>
                  </a:lnTo>
                  <a:lnTo>
                    <a:pt x="3380" y="7821"/>
                  </a:lnTo>
                  <a:lnTo>
                    <a:pt x="3377" y="7819"/>
                  </a:lnTo>
                  <a:lnTo>
                    <a:pt x="3374" y="7818"/>
                  </a:lnTo>
                  <a:lnTo>
                    <a:pt x="3340" y="7818"/>
                  </a:lnTo>
                  <a:lnTo>
                    <a:pt x="3337" y="7819"/>
                  </a:lnTo>
                  <a:lnTo>
                    <a:pt x="3334" y="7821"/>
                  </a:lnTo>
                  <a:lnTo>
                    <a:pt x="3332" y="7824"/>
                  </a:lnTo>
                  <a:lnTo>
                    <a:pt x="3331" y="7827"/>
                  </a:lnTo>
                  <a:lnTo>
                    <a:pt x="3331" y="7830"/>
                  </a:lnTo>
                  <a:lnTo>
                    <a:pt x="3332" y="7836"/>
                  </a:lnTo>
                  <a:lnTo>
                    <a:pt x="3418" y="8116"/>
                  </a:lnTo>
                  <a:lnTo>
                    <a:pt x="3420" y="8121"/>
                  </a:lnTo>
                  <a:lnTo>
                    <a:pt x="3422" y="8125"/>
                  </a:lnTo>
                  <a:lnTo>
                    <a:pt x="3428" y="8130"/>
                  </a:lnTo>
                  <a:lnTo>
                    <a:pt x="3432" y="8131"/>
                  </a:lnTo>
                  <a:lnTo>
                    <a:pt x="3471" y="8131"/>
                  </a:lnTo>
                  <a:lnTo>
                    <a:pt x="3478" y="8126"/>
                  </a:lnTo>
                  <a:lnTo>
                    <a:pt x="3481" y="8116"/>
                  </a:lnTo>
                  <a:lnTo>
                    <a:pt x="3501" y="8055"/>
                  </a:lnTo>
                  <a:lnTo>
                    <a:pt x="3551" y="7900"/>
                  </a:lnTo>
                  <a:lnTo>
                    <a:pt x="3621" y="8116"/>
                  </a:lnTo>
                  <a:lnTo>
                    <a:pt x="3623" y="8126"/>
                  </a:lnTo>
                  <a:lnTo>
                    <a:pt x="3630" y="8131"/>
                  </a:lnTo>
                  <a:lnTo>
                    <a:pt x="3670" y="8131"/>
                  </a:lnTo>
                  <a:lnTo>
                    <a:pt x="3674" y="8130"/>
                  </a:lnTo>
                  <a:lnTo>
                    <a:pt x="3680" y="8125"/>
                  </a:lnTo>
                  <a:lnTo>
                    <a:pt x="3682" y="8121"/>
                  </a:lnTo>
                  <a:lnTo>
                    <a:pt x="3684" y="8116"/>
                  </a:lnTo>
                  <a:lnTo>
                    <a:pt x="3703" y="8055"/>
                  </a:lnTo>
                  <a:lnTo>
                    <a:pt x="3769" y="7836"/>
                  </a:lnTo>
                  <a:lnTo>
                    <a:pt x="3770" y="7830"/>
                  </a:lnTo>
                  <a:lnTo>
                    <a:pt x="3770" y="7827"/>
                  </a:lnTo>
                  <a:close/>
                  <a:moveTo>
                    <a:pt x="3800" y="2564"/>
                  </a:moveTo>
                  <a:lnTo>
                    <a:pt x="3798" y="2561"/>
                  </a:lnTo>
                  <a:lnTo>
                    <a:pt x="3794" y="2556"/>
                  </a:lnTo>
                  <a:lnTo>
                    <a:pt x="3791" y="2555"/>
                  </a:lnTo>
                  <a:lnTo>
                    <a:pt x="3756" y="2555"/>
                  </a:lnTo>
                  <a:lnTo>
                    <a:pt x="3753" y="2556"/>
                  </a:lnTo>
                  <a:lnTo>
                    <a:pt x="3750" y="2558"/>
                  </a:lnTo>
                  <a:lnTo>
                    <a:pt x="3748" y="2561"/>
                  </a:lnTo>
                  <a:lnTo>
                    <a:pt x="3746" y="2563"/>
                  </a:lnTo>
                  <a:lnTo>
                    <a:pt x="3746" y="2565"/>
                  </a:lnTo>
                  <a:lnTo>
                    <a:pt x="3679" y="2792"/>
                  </a:lnTo>
                  <a:lnTo>
                    <a:pt x="3630" y="2637"/>
                  </a:lnTo>
                  <a:lnTo>
                    <a:pt x="3607" y="2567"/>
                  </a:lnTo>
                  <a:lnTo>
                    <a:pt x="3607" y="2564"/>
                  </a:lnTo>
                  <a:lnTo>
                    <a:pt x="3605" y="2561"/>
                  </a:lnTo>
                  <a:lnTo>
                    <a:pt x="3602" y="2559"/>
                  </a:lnTo>
                  <a:lnTo>
                    <a:pt x="3599" y="2556"/>
                  </a:lnTo>
                  <a:lnTo>
                    <a:pt x="3595" y="2555"/>
                  </a:lnTo>
                  <a:lnTo>
                    <a:pt x="3565" y="2555"/>
                  </a:lnTo>
                  <a:lnTo>
                    <a:pt x="3561" y="2556"/>
                  </a:lnTo>
                  <a:lnTo>
                    <a:pt x="3559" y="2559"/>
                  </a:lnTo>
                  <a:lnTo>
                    <a:pt x="3556" y="2561"/>
                  </a:lnTo>
                  <a:lnTo>
                    <a:pt x="3554" y="2564"/>
                  </a:lnTo>
                  <a:lnTo>
                    <a:pt x="3553" y="2567"/>
                  </a:lnTo>
                  <a:lnTo>
                    <a:pt x="3481" y="2792"/>
                  </a:lnTo>
                  <a:lnTo>
                    <a:pt x="3415" y="2565"/>
                  </a:lnTo>
                  <a:lnTo>
                    <a:pt x="3414" y="2562"/>
                  </a:lnTo>
                  <a:lnTo>
                    <a:pt x="3412" y="2560"/>
                  </a:lnTo>
                  <a:lnTo>
                    <a:pt x="3409" y="2558"/>
                  </a:lnTo>
                  <a:lnTo>
                    <a:pt x="3407" y="2556"/>
                  </a:lnTo>
                  <a:lnTo>
                    <a:pt x="3403" y="2555"/>
                  </a:lnTo>
                  <a:lnTo>
                    <a:pt x="3370" y="2555"/>
                  </a:lnTo>
                  <a:lnTo>
                    <a:pt x="3367" y="2556"/>
                  </a:lnTo>
                  <a:lnTo>
                    <a:pt x="3364" y="2558"/>
                  </a:lnTo>
                  <a:lnTo>
                    <a:pt x="3361" y="2561"/>
                  </a:lnTo>
                  <a:lnTo>
                    <a:pt x="3360" y="2564"/>
                  </a:lnTo>
                  <a:lnTo>
                    <a:pt x="3360" y="2567"/>
                  </a:lnTo>
                  <a:lnTo>
                    <a:pt x="3361" y="2573"/>
                  </a:lnTo>
                  <a:lnTo>
                    <a:pt x="3447" y="2853"/>
                  </a:lnTo>
                  <a:lnTo>
                    <a:pt x="3449" y="2858"/>
                  </a:lnTo>
                  <a:lnTo>
                    <a:pt x="3451" y="2862"/>
                  </a:lnTo>
                  <a:lnTo>
                    <a:pt x="3457" y="2867"/>
                  </a:lnTo>
                  <a:lnTo>
                    <a:pt x="3461" y="2868"/>
                  </a:lnTo>
                  <a:lnTo>
                    <a:pt x="3500" y="2868"/>
                  </a:lnTo>
                  <a:lnTo>
                    <a:pt x="3507" y="2863"/>
                  </a:lnTo>
                  <a:lnTo>
                    <a:pt x="3510" y="2853"/>
                  </a:lnTo>
                  <a:lnTo>
                    <a:pt x="3530" y="2792"/>
                  </a:lnTo>
                  <a:lnTo>
                    <a:pt x="3580" y="2637"/>
                  </a:lnTo>
                  <a:lnTo>
                    <a:pt x="3650" y="2853"/>
                  </a:lnTo>
                  <a:lnTo>
                    <a:pt x="3653" y="2863"/>
                  </a:lnTo>
                  <a:lnTo>
                    <a:pt x="3659" y="2868"/>
                  </a:lnTo>
                  <a:lnTo>
                    <a:pt x="3699" y="2868"/>
                  </a:lnTo>
                  <a:lnTo>
                    <a:pt x="3703" y="2867"/>
                  </a:lnTo>
                  <a:lnTo>
                    <a:pt x="3709" y="2862"/>
                  </a:lnTo>
                  <a:lnTo>
                    <a:pt x="3711" y="2858"/>
                  </a:lnTo>
                  <a:lnTo>
                    <a:pt x="3713" y="2853"/>
                  </a:lnTo>
                  <a:lnTo>
                    <a:pt x="3732" y="2792"/>
                  </a:lnTo>
                  <a:lnTo>
                    <a:pt x="3798" y="2573"/>
                  </a:lnTo>
                  <a:lnTo>
                    <a:pt x="3800" y="2567"/>
                  </a:lnTo>
                  <a:lnTo>
                    <a:pt x="3800" y="2564"/>
                  </a:lnTo>
                  <a:close/>
                  <a:moveTo>
                    <a:pt x="3971" y="2769"/>
                  </a:moveTo>
                  <a:lnTo>
                    <a:pt x="3969" y="2766"/>
                  </a:lnTo>
                  <a:lnTo>
                    <a:pt x="3965" y="2761"/>
                  </a:lnTo>
                  <a:lnTo>
                    <a:pt x="3961" y="2760"/>
                  </a:lnTo>
                  <a:lnTo>
                    <a:pt x="3935" y="2760"/>
                  </a:lnTo>
                  <a:lnTo>
                    <a:pt x="3931" y="2761"/>
                  </a:lnTo>
                  <a:lnTo>
                    <a:pt x="3927" y="2764"/>
                  </a:lnTo>
                  <a:lnTo>
                    <a:pt x="3867" y="2808"/>
                  </a:lnTo>
                  <a:lnTo>
                    <a:pt x="3863" y="2812"/>
                  </a:lnTo>
                  <a:lnTo>
                    <a:pt x="3862" y="2815"/>
                  </a:lnTo>
                  <a:lnTo>
                    <a:pt x="3862" y="2821"/>
                  </a:lnTo>
                  <a:lnTo>
                    <a:pt x="3863" y="2824"/>
                  </a:lnTo>
                  <a:lnTo>
                    <a:pt x="3865" y="2827"/>
                  </a:lnTo>
                  <a:lnTo>
                    <a:pt x="3872" y="2837"/>
                  </a:lnTo>
                  <a:lnTo>
                    <a:pt x="3876" y="2841"/>
                  </a:lnTo>
                  <a:lnTo>
                    <a:pt x="3879" y="2843"/>
                  </a:lnTo>
                  <a:lnTo>
                    <a:pt x="3886" y="2843"/>
                  </a:lnTo>
                  <a:lnTo>
                    <a:pt x="3889" y="2842"/>
                  </a:lnTo>
                  <a:lnTo>
                    <a:pt x="3891" y="2840"/>
                  </a:lnTo>
                  <a:lnTo>
                    <a:pt x="3927" y="2814"/>
                  </a:lnTo>
                  <a:lnTo>
                    <a:pt x="3927" y="2961"/>
                  </a:lnTo>
                  <a:lnTo>
                    <a:pt x="3928" y="2964"/>
                  </a:lnTo>
                  <a:lnTo>
                    <a:pt x="3933" y="2969"/>
                  </a:lnTo>
                  <a:lnTo>
                    <a:pt x="3936" y="2971"/>
                  </a:lnTo>
                  <a:lnTo>
                    <a:pt x="3961" y="2971"/>
                  </a:lnTo>
                  <a:lnTo>
                    <a:pt x="3965" y="2969"/>
                  </a:lnTo>
                  <a:lnTo>
                    <a:pt x="3969" y="2964"/>
                  </a:lnTo>
                  <a:lnTo>
                    <a:pt x="3971" y="2961"/>
                  </a:lnTo>
                  <a:lnTo>
                    <a:pt x="3971" y="2814"/>
                  </a:lnTo>
                  <a:lnTo>
                    <a:pt x="3971" y="2769"/>
                  </a:lnTo>
                  <a:close/>
                  <a:moveTo>
                    <a:pt x="4011" y="8204"/>
                  </a:moveTo>
                  <a:lnTo>
                    <a:pt x="4009" y="8200"/>
                  </a:lnTo>
                  <a:lnTo>
                    <a:pt x="4005" y="8196"/>
                  </a:lnTo>
                  <a:lnTo>
                    <a:pt x="4001" y="8194"/>
                  </a:lnTo>
                  <a:lnTo>
                    <a:pt x="3911" y="8194"/>
                  </a:lnTo>
                  <a:lnTo>
                    <a:pt x="3928" y="8183"/>
                  </a:lnTo>
                  <a:lnTo>
                    <a:pt x="3943" y="8172"/>
                  </a:lnTo>
                  <a:lnTo>
                    <a:pt x="3955" y="8163"/>
                  </a:lnTo>
                  <a:lnTo>
                    <a:pt x="3965" y="8155"/>
                  </a:lnTo>
                  <a:lnTo>
                    <a:pt x="3973" y="8147"/>
                  </a:lnTo>
                  <a:lnTo>
                    <a:pt x="3981" y="8139"/>
                  </a:lnTo>
                  <a:lnTo>
                    <a:pt x="3987" y="8132"/>
                  </a:lnTo>
                  <a:lnTo>
                    <a:pt x="3992" y="8124"/>
                  </a:lnTo>
                  <a:lnTo>
                    <a:pt x="3998" y="8113"/>
                  </a:lnTo>
                  <a:lnTo>
                    <a:pt x="4002" y="8101"/>
                  </a:lnTo>
                  <a:lnTo>
                    <a:pt x="4001" y="8086"/>
                  </a:lnTo>
                  <a:lnTo>
                    <a:pt x="4000" y="8073"/>
                  </a:lnTo>
                  <a:lnTo>
                    <a:pt x="3996" y="8060"/>
                  </a:lnTo>
                  <a:lnTo>
                    <a:pt x="3995" y="8058"/>
                  </a:lnTo>
                  <a:lnTo>
                    <a:pt x="3990" y="8049"/>
                  </a:lnTo>
                  <a:lnTo>
                    <a:pt x="3980" y="8039"/>
                  </a:lnTo>
                  <a:lnTo>
                    <a:pt x="3969" y="8031"/>
                  </a:lnTo>
                  <a:lnTo>
                    <a:pt x="3956" y="8025"/>
                  </a:lnTo>
                  <a:lnTo>
                    <a:pt x="3941" y="8021"/>
                  </a:lnTo>
                  <a:lnTo>
                    <a:pt x="3924" y="8020"/>
                  </a:lnTo>
                  <a:lnTo>
                    <a:pt x="3914" y="8020"/>
                  </a:lnTo>
                  <a:lnTo>
                    <a:pt x="3904" y="8022"/>
                  </a:lnTo>
                  <a:lnTo>
                    <a:pt x="3894" y="8025"/>
                  </a:lnTo>
                  <a:lnTo>
                    <a:pt x="3885" y="8029"/>
                  </a:lnTo>
                  <a:lnTo>
                    <a:pt x="3874" y="8034"/>
                  </a:lnTo>
                  <a:lnTo>
                    <a:pt x="3864" y="8042"/>
                  </a:lnTo>
                  <a:lnTo>
                    <a:pt x="3850" y="8061"/>
                  </a:lnTo>
                  <a:lnTo>
                    <a:pt x="3846" y="8071"/>
                  </a:lnTo>
                  <a:lnTo>
                    <a:pt x="3846" y="8089"/>
                  </a:lnTo>
                  <a:lnTo>
                    <a:pt x="3850" y="8092"/>
                  </a:lnTo>
                  <a:lnTo>
                    <a:pt x="3877" y="8092"/>
                  </a:lnTo>
                  <a:lnTo>
                    <a:pt x="3880" y="8091"/>
                  </a:lnTo>
                  <a:lnTo>
                    <a:pt x="3882" y="8090"/>
                  </a:lnTo>
                  <a:lnTo>
                    <a:pt x="3884" y="8089"/>
                  </a:lnTo>
                  <a:lnTo>
                    <a:pt x="3886" y="8086"/>
                  </a:lnTo>
                  <a:lnTo>
                    <a:pt x="3888" y="8081"/>
                  </a:lnTo>
                  <a:lnTo>
                    <a:pt x="3889" y="8080"/>
                  </a:lnTo>
                  <a:lnTo>
                    <a:pt x="3891" y="8075"/>
                  </a:lnTo>
                  <a:lnTo>
                    <a:pt x="3893" y="8071"/>
                  </a:lnTo>
                  <a:lnTo>
                    <a:pt x="3896" y="8068"/>
                  </a:lnTo>
                  <a:lnTo>
                    <a:pt x="3906" y="8060"/>
                  </a:lnTo>
                  <a:lnTo>
                    <a:pt x="3914" y="8058"/>
                  </a:lnTo>
                  <a:lnTo>
                    <a:pt x="3934" y="8058"/>
                  </a:lnTo>
                  <a:lnTo>
                    <a:pt x="3942" y="8060"/>
                  </a:lnTo>
                  <a:lnTo>
                    <a:pt x="3948" y="8066"/>
                  </a:lnTo>
                  <a:lnTo>
                    <a:pt x="3955" y="8071"/>
                  </a:lnTo>
                  <a:lnTo>
                    <a:pt x="3958" y="8078"/>
                  </a:lnTo>
                  <a:lnTo>
                    <a:pt x="3958" y="8096"/>
                  </a:lnTo>
                  <a:lnTo>
                    <a:pt x="3956" y="8103"/>
                  </a:lnTo>
                  <a:lnTo>
                    <a:pt x="3951" y="8111"/>
                  </a:lnTo>
                  <a:lnTo>
                    <a:pt x="3946" y="8118"/>
                  </a:lnTo>
                  <a:lnTo>
                    <a:pt x="3940" y="8125"/>
                  </a:lnTo>
                  <a:lnTo>
                    <a:pt x="3930" y="8132"/>
                  </a:lnTo>
                  <a:lnTo>
                    <a:pt x="3922" y="8138"/>
                  </a:lnTo>
                  <a:lnTo>
                    <a:pt x="3912" y="8146"/>
                  </a:lnTo>
                  <a:lnTo>
                    <a:pt x="3900" y="8154"/>
                  </a:lnTo>
                  <a:lnTo>
                    <a:pt x="3886" y="8164"/>
                  </a:lnTo>
                  <a:lnTo>
                    <a:pt x="3855" y="8187"/>
                  </a:lnTo>
                  <a:lnTo>
                    <a:pt x="3849" y="8191"/>
                  </a:lnTo>
                  <a:lnTo>
                    <a:pt x="3846" y="8195"/>
                  </a:lnTo>
                  <a:lnTo>
                    <a:pt x="3844" y="8197"/>
                  </a:lnTo>
                  <a:lnTo>
                    <a:pt x="3842" y="8201"/>
                  </a:lnTo>
                  <a:lnTo>
                    <a:pt x="3841" y="8204"/>
                  </a:lnTo>
                  <a:lnTo>
                    <a:pt x="3841" y="8224"/>
                  </a:lnTo>
                  <a:lnTo>
                    <a:pt x="3842" y="8228"/>
                  </a:lnTo>
                  <a:lnTo>
                    <a:pt x="3847" y="8232"/>
                  </a:lnTo>
                  <a:lnTo>
                    <a:pt x="3850" y="8234"/>
                  </a:lnTo>
                  <a:lnTo>
                    <a:pt x="4001" y="8234"/>
                  </a:lnTo>
                  <a:lnTo>
                    <a:pt x="4005" y="8232"/>
                  </a:lnTo>
                  <a:lnTo>
                    <a:pt x="4009" y="8228"/>
                  </a:lnTo>
                  <a:lnTo>
                    <a:pt x="4011" y="8224"/>
                  </a:lnTo>
                  <a:lnTo>
                    <a:pt x="4011" y="8204"/>
                  </a:lnTo>
                  <a:close/>
                  <a:moveTo>
                    <a:pt x="11828" y="5766"/>
                  </a:moveTo>
                  <a:lnTo>
                    <a:pt x="11828" y="5760"/>
                  </a:lnTo>
                  <a:lnTo>
                    <a:pt x="11827" y="5755"/>
                  </a:lnTo>
                  <a:lnTo>
                    <a:pt x="11824" y="5726"/>
                  </a:lnTo>
                  <a:lnTo>
                    <a:pt x="11818" y="5699"/>
                  </a:lnTo>
                  <a:lnTo>
                    <a:pt x="11807" y="5674"/>
                  </a:lnTo>
                  <a:lnTo>
                    <a:pt x="11798" y="5660"/>
                  </a:lnTo>
                  <a:lnTo>
                    <a:pt x="11795" y="5655"/>
                  </a:lnTo>
                  <a:lnTo>
                    <a:pt x="11793" y="5652"/>
                  </a:lnTo>
                  <a:lnTo>
                    <a:pt x="11775" y="5634"/>
                  </a:lnTo>
                  <a:lnTo>
                    <a:pt x="11770" y="5631"/>
                  </a:lnTo>
                  <a:lnTo>
                    <a:pt x="11770" y="5781"/>
                  </a:lnTo>
                  <a:lnTo>
                    <a:pt x="11770" y="5787"/>
                  </a:lnTo>
                  <a:lnTo>
                    <a:pt x="11767" y="5812"/>
                  </a:lnTo>
                  <a:lnTo>
                    <a:pt x="11763" y="5830"/>
                  </a:lnTo>
                  <a:lnTo>
                    <a:pt x="11757" y="5847"/>
                  </a:lnTo>
                  <a:lnTo>
                    <a:pt x="11748" y="5861"/>
                  </a:lnTo>
                  <a:lnTo>
                    <a:pt x="11737" y="5873"/>
                  </a:lnTo>
                  <a:lnTo>
                    <a:pt x="11723" y="5881"/>
                  </a:lnTo>
                  <a:lnTo>
                    <a:pt x="11706" y="5886"/>
                  </a:lnTo>
                  <a:lnTo>
                    <a:pt x="11686" y="5887"/>
                  </a:lnTo>
                  <a:lnTo>
                    <a:pt x="11666" y="5886"/>
                  </a:lnTo>
                  <a:lnTo>
                    <a:pt x="11649" y="5881"/>
                  </a:lnTo>
                  <a:lnTo>
                    <a:pt x="11635" y="5872"/>
                  </a:lnTo>
                  <a:lnTo>
                    <a:pt x="11623" y="5860"/>
                  </a:lnTo>
                  <a:lnTo>
                    <a:pt x="11614" y="5846"/>
                  </a:lnTo>
                  <a:lnTo>
                    <a:pt x="11607" y="5830"/>
                  </a:lnTo>
                  <a:lnTo>
                    <a:pt x="11603" y="5813"/>
                  </a:lnTo>
                  <a:lnTo>
                    <a:pt x="11601" y="5795"/>
                  </a:lnTo>
                  <a:lnTo>
                    <a:pt x="11600" y="5774"/>
                  </a:lnTo>
                  <a:lnTo>
                    <a:pt x="11600" y="5766"/>
                  </a:lnTo>
                  <a:lnTo>
                    <a:pt x="11601" y="5748"/>
                  </a:lnTo>
                  <a:lnTo>
                    <a:pt x="11603" y="5731"/>
                  </a:lnTo>
                  <a:lnTo>
                    <a:pt x="11607" y="5715"/>
                  </a:lnTo>
                  <a:lnTo>
                    <a:pt x="11614" y="5700"/>
                  </a:lnTo>
                  <a:lnTo>
                    <a:pt x="11624" y="5686"/>
                  </a:lnTo>
                  <a:lnTo>
                    <a:pt x="11636" y="5675"/>
                  </a:lnTo>
                  <a:lnTo>
                    <a:pt x="11650" y="5666"/>
                  </a:lnTo>
                  <a:lnTo>
                    <a:pt x="11667" y="5661"/>
                  </a:lnTo>
                  <a:lnTo>
                    <a:pt x="11686" y="5660"/>
                  </a:lnTo>
                  <a:lnTo>
                    <a:pt x="11723" y="5667"/>
                  </a:lnTo>
                  <a:lnTo>
                    <a:pt x="11749" y="5688"/>
                  </a:lnTo>
                  <a:lnTo>
                    <a:pt x="11765" y="5724"/>
                  </a:lnTo>
                  <a:lnTo>
                    <a:pt x="11770" y="5772"/>
                  </a:lnTo>
                  <a:lnTo>
                    <a:pt x="11770" y="5781"/>
                  </a:lnTo>
                  <a:lnTo>
                    <a:pt x="11770" y="5631"/>
                  </a:lnTo>
                  <a:lnTo>
                    <a:pt x="11753" y="5621"/>
                  </a:lnTo>
                  <a:lnTo>
                    <a:pt x="11728" y="5613"/>
                  </a:lnTo>
                  <a:lnTo>
                    <a:pt x="11698" y="5611"/>
                  </a:lnTo>
                  <a:lnTo>
                    <a:pt x="11669" y="5614"/>
                  </a:lnTo>
                  <a:lnTo>
                    <a:pt x="11643" y="5622"/>
                  </a:lnTo>
                  <a:lnTo>
                    <a:pt x="11620" y="5636"/>
                  </a:lnTo>
                  <a:lnTo>
                    <a:pt x="11601" y="5655"/>
                  </a:lnTo>
                  <a:lnTo>
                    <a:pt x="11601" y="5512"/>
                  </a:lnTo>
                  <a:lnTo>
                    <a:pt x="11600" y="5509"/>
                  </a:lnTo>
                  <a:lnTo>
                    <a:pt x="11597" y="5507"/>
                  </a:lnTo>
                  <a:lnTo>
                    <a:pt x="11595" y="5504"/>
                  </a:lnTo>
                  <a:lnTo>
                    <a:pt x="11592" y="5502"/>
                  </a:lnTo>
                  <a:lnTo>
                    <a:pt x="11554" y="5502"/>
                  </a:lnTo>
                  <a:lnTo>
                    <a:pt x="11551" y="5504"/>
                  </a:lnTo>
                  <a:lnTo>
                    <a:pt x="11545" y="5509"/>
                  </a:lnTo>
                  <a:lnTo>
                    <a:pt x="11544" y="5512"/>
                  </a:lnTo>
                  <a:lnTo>
                    <a:pt x="11544" y="5920"/>
                  </a:lnTo>
                  <a:lnTo>
                    <a:pt x="11545" y="5924"/>
                  </a:lnTo>
                  <a:lnTo>
                    <a:pt x="11548" y="5927"/>
                  </a:lnTo>
                  <a:lnTo>
                    <a:pt x="11551" y="5929"/>
                  </a:lnTo>
                  <a:lnTo>
                    <a:pt x="11554" y="5930"/>
                  </a:lnTo>
                  <a:lnTo>
                    <a:pt x="11590" y="5930"/>
                  </a:lnTo>
                  <a:lnTo>
                    <a:pt x="11593" y="5929"/>
                  </a:lnTo>
                  <a:lnTo>
                    <a:pt x="11598" y="5924"/>
                  </a:lnTo>
                  <a:lnTo>
                    <a:pt x="11600" y="5920"/>
                  </a:lnTo>
                  <a:lnTo>
                    <a:pt x="11600" y="5891"/>
                  </a:lnTo>
                  <a:lnTo>
                    <a:pt x="11618" y="5911"/>
                  </a:lnTo>
                  <a:lnTo>
                    <a:pt x="11641" y="5925"/>
                  </a:lnTo>
                  <a:lnTo>
                    <a:pt x="11668" y="5933"/>
                  </a:lnTo>
                  <a:lnTo>
                    <a:pt x="11698" y="5936"/>
                  </a:lnTo>
                  <a:lnTo>
                    <a:pt x="11728" y="5934"/>
                  </a:lnTo>
                  <a:lnTo>
                    <a:pt x="11753" y="5926"/>
                  </a:lnTo>
                  <a:lnTo>
                    <a:pt x="11775" y="5913"/>
                  </a:lnTo>
                  <a:lnTo>
                    <a:pt x="11793" y="5895"/>
                  </a:lnTo>
                  <a:lnTo>
                    <a:pt x="11796" y="5891"/>
                  </a:lnTo>
                  <a:lnTo>
                    <a:pt x="11798" y="5887"/>
                  </a:lnTo>
                  <a:lnTo>
                    <a:pt x="11807" y="5873"/>
                  </a:lnTo>
                  <a:lnTo>
                    <a:pt x="11818" y="5849"/>
                  </a:lnTo>
                  <a:lnTo>
                    <a:pt x="11824" y="5822"/>
                  </a:lnTo>
                  <a:lnTo>
                    <a:pt x="11827" y="5792"/>
                  </a:lnTo>
                  <a:lnTo>
                    <a:pt x="11828" y="5787"/>
                  </a:lnTo>
                  <a:lnTo>
                    <a:pt x="11828" y="57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19477" name="Picture 21">
              <a:extLst>
                <a:ext uri="{FF2B5EF4-FFF2-40B4-BE49-F238E27FC236}">
                  <a16:creationId xmlns:a16="http://schemas.microsoft.com/office/drawing/2014/main" id="{55C8511F-8A63-40AC-9A00-789779C32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0" y="10877"/>
              <a:ext cx="260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AutoShape 22">
              <a:extLst>
                <a:ext uri="{FF2B5EF4-FFF2-40B4-BE49-F238E27FC236}">
                  <a16:creationId xmlns:a16="http://schemas.microsoft.com/office/drawing/2014/main" id="{479CBB5A-7421-4E91-9097-5D2C6DEB8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4" y="6973"/>
              <a:ext cx="482" cy="5764"/>
            </a:xfrm>
            <a:custGeom>
              <a:avLst/>
              <a:gdLst>
                <a:gd name="T0" fmla="+- 0 3422 2945"/>
                <a:gd name="T1" fmla="*/ T0 w 482"/>
                <a:gd name="T2" fmla="+- 0 12329 6974"/>
                <a:gd name="T3" fmla="*/ 12329 h 5764"/>
                <a:gd name="T4" fmla="+- 0 3400 2945"/>
                <a:gd name="T5" fmla="*/ T4 w 482"/>
                <a:gd name="T6" fmla="+- 0 12311 6974"/>
                <a:gd name="T7" fmla="*/ 12311 h 5764"/>
                <a:gd name="T8" fmla="+- 0 3373 2945"/>
                <a:gd name="T9" fmla="*/ T8 w 482"/>
                <a:gd name="T10" fmla="+- 0 12315 6974"/>
                <a:gd name="T11" fmla="*/ 12315 h 5764"/>
                <a:gd name="T12" fmla="+- 0 3221 2945"/>
                <a:gd name="T13" fmla="*/ T12 w 482"/>
                <a:gd name="T14" fmla="+- 0 12227 6974"/>
                <a:gd name="T15" fmla="*/ 12227 h 5764"/>
                <a:gd name="T16" fmla="+- 0 3211 2945"/>
                <a:gd name="T17" fmla="*/ T16 w 482"/>
                <a:gd name="T18" fmla="+- 0 12202 6974"/>
                <a:gd name="T19" fmla="*/ 12202 h 5764"/>
                <a:gd name="T20" fmla="+- 0 3185 2945"/>
                <a:gd name="T21" fmla="*/ T20 w 482"/>
                <a:gd name="T22" fmla="+- 0 12192 6974"/>
                <a:gd name="T23" fmla="*/ 12192 h 5764"/>
                <a:gd name="T24" fmla="+- 0 3160 2945"/>
                <a:gd name="T25" fmla="*/ T24 w 482"/>
                <a:gd name="T26" fmla="+- 0 12202 6974"/>
                <a:gd name="T27" fmla="*/ 12202 h 5764"/>
                <a:gd name="T28" fmla="+- 0 3149 2945"/>
                <a:gd name="T29" fmla="*/ T28 w 482"/>
                <a:gd name="T30" fmla="+- 0 12227 6974"/>
                <a:gd name="T31" fmla="*/ 12227 h 5764"/>
                <a:gd name="T32" fmla="+- 0 2999 2945"/>
                <a:gd name="T33" fmla="*/ T32 w 482"/>
                <a:gd name="T34" fmla="+- 0 12315 6974"/>
                <a:gd name="T35" fmla="*/ 12315 h 5764"/>
                <a:gd name="T36" fmla="+- 0 2971 2945"/>
                <a:gd name="T37" fmla="*/ T36 w 482"/>
                <a:gd name="T38" fmla="+- 0 12311 6974"/>
                <a:gd name="T39" fmla="*/ 12311 h 5764"/>
                <a:gd name="T40" fmla="+- 0 2950 2945"/>
                <a:gd name="T41" fmla="*/ T40 w 482"/>
                <a:gd name="T42" fmla="+- 0 12329 6974"/>
                <a:gd name="T43" fmla="*/ 12329 h 5764"/>
                <a:gd name="T44" fmla="+- 0 2946 2945"/>
                <a:gd name="T45" fmla="*/ T44 w 482"/>
                <a:gd name="T46" fmla="+- 0 12355 6974"/>
                <a:gd name="T47" fmla="*/ 12355 h 5764"/>
                <a:gd name="T48" fmla="+- 0 2963 2945"/>
                <a:gd name="T49" fmla="*/ T48 w 482"/>
                <a:gd name="T50" fmla="+- 0 12377 6974"/>
                <a:gd name="T51" fmla="*/ 12377 h 5764"/>
                <a:gd name="T52" fmla="+- 0 2963 2945"/>
                <a:gd name="T53" fmla="*/ T52 w 482"/>
                <a:gd name="T54" fmla="+- 0 12552 6974"/>
                <a:gd name="T55" fmla="*/ 12552 h 5764"/>
                <a:gd name="T56" fmla="+- 0 2946 2945"/>
                <a:gd name="T57" fmla="*/ T56 w 482"/>
                <a:gd name="T58" fmla="+- 0 12574 6974"/>
                <a:gd name="T59" fmla="*/ 12574 h 5764"/>
                <a:gd name="T60" fmla="+- 0 2950 2945"/>
                <a:gd name="T61" fmla="*/ T60 w 482"/>
                <a:gd name="T62" fmla="+- 0 12601 6974"/>
                <a:gd name="T63" fmla="*/ 12601 h 5764"/>
                <a:gd name="T64" fmla="+- 0 2971 2945"/>
                <a:gd name="T65" fmla="*/ T64 w 482"/>
                <a:gd name="T66" fmla="+- 0 12617 6974"/>
                <a:gd name="T67" fmla="*/ 12617 h 5764"/>
                <a:gd name="T68" fmla="+- 0 2999 2945"/>
                <a:gd name="T69" fmla="*/ T68 w 482"/>
                <a:gd name="T70" fmla="+- 0 12613 6974"/>
                <a:gd name="T71" fmla="*/ 12613 h 5764"/>
                <a:gd name="T72" fmla="+- 0 3149 2945"/>
                <a:gd name="T73" fmla="*/ T72 w 482"/>
                <a:gd name="T74" fmla="+- 0 12701 6974"/>
                <a:gd name="T75" fmla="*/ 12701 h 5764"/>
                <a:gd name="T76" fmla="+- 0 3160 2945"/>
                <a:gd name="T77" fmla="*/ T76 w 482"/>
                <a:gd name="T78" fmla="+- 0 12727 6974"/>
                <a:gd name="T79" fmla="*/ 12727 h 5764"/>
                <a:gd name="T80" fmla="+- 0 3185 2945"/>
                <a:gd name="T81" fmla="*/ T80 w 482"/>
                <a:gd name="T82" fmla="+- 0 12737 6974"/>
                <a:gd name="T83" fmla="*/ 12737 h 5764"/>
                <a:gd name="T84" fmla="+- 0 3211 2945"/>
                <a:gd name="T85" fmla="*/ T84 w 482"/>
                <a:gd name="T86" fmla="+- 0 12727 6974"/>
                <a:gd name="T87" fmla="*/ 12727 h 5764"/>
                <a:gd name="T88" fmla="+- 0 3221 2945"/>
                <a:gd name="T89" fmla="*/ T88 w 482"/>
                <a:gd name="T90" fmla="+- 0 12701 6974"/>
                <a:gd name="T91" fmla="*/ 12701 h 5764"/>
                <a:gd name="T92" fmla="+- 0 3373 2945"/>
                <a:gd name="T93" fmla="*/ T92 w 482"/>
                <a:gd name="T94" fmla="+- 0 12613 6974"/>
                <a:gd name="T95" fmla="*/ 12613 h 5764"/>
                <a:gd name="T96" fmla="+- 0 3400 2945"/>
                <a:gd name="T97" fmla="*/ T96 w 482"/>
                <a:gd name="T98" fmla="+- 0 12617 6974"/>
                <a:gd name="T99" fmla="*/ 12617 h 5764"/>
                <a:gd name="T100" fmla="+- 0 3422 2945"/>
                <a:gd name="T101" fmla="*/ T100 w 482"/>
                <a:gd name="T102" fmla="+- 0 12601 6974"/>
                <a:gd name="T103" fmla="*/ 12601 h 5764"/>
                <a:gd name="T104" fmla="+- 0 3425 2945"/>
                <a:gd name="T105" fmla="*/ T104 w 482"/>
                <a:gd name="T106" fmla="+- 0 12574 6974"/>
                <a:gd name="T107" fmla="*/ 12574 h 5764"/>
                <a:gd name="T108" fmla="+- 0 3409 2945"/>
                <a:gd name="T109" fmla="*/ T108 w 482"/>
                <a:gd name="T110" fmla="+- 0 12552 6974"/>
                <a:gd name="T111" fmla="*/ 12552 h 5764"/>
                <a:gd name="T112" fmla="+- 0 3409 2945"/>
                <a:gd name="T113" fmla="*/ T112 w 482"/>
                <a:gd name="T114" fmla="+- 0 12377 6974"/>
                <a:gd name="T115" fmla="*/ 12377 h 5764"/>
                <a:gd name="T116" fmla="+- 0 3425 2945"/>
                <a:gd name="T117" fmla="*/ T116 w 482"/>
                <a:gd name="T118" fmla="+- 0 12355 6974"/>
                <a:gd name="T119" fmla="*/ 12355 h 5764"/>
                <a:gd name="T120" fmla="+- 0 3426 2945"/>
                <a:gd name="T121" fmla="*/ T120 w 482"/>
                <a:gd name="T122" fmla="+- 0 7124 6974"/>
                <a:gd name="T123" fmla="*/ 7124 h 5764"/>
                <a:gd name="T124" fmla="+- 0 3412 2945"/>
                <a:gd name="T125" fmla="*/ T124 w 482"/>
                <a:gd name="T126" fmla="+- 0 7100 6974"/>
                <a:gd name="T127" fmla="*/ 7100 h 5764"/>
                <a:gd name="T128" fmla="+- 0 3386 2945"/>
                <a:gd name="T129" fmla="*/ T128 w 482"/>
                <a:gd name="T130" fmla="+- 0 7093 6974"/>
                <a:gd name="T131" fmla="*/ 7093 h 5764"/>
                <a:gd name="T132" fmla="+- 0 3221 2945"/>
                <a:gd name="T133" fmla="*/ T132 w 482"/>
                <a:gd name="T134" fmla="+- 0 7184 6974"/>
                <a:gd name="T135" fmla="*/ 7184 h 5764"/>
                <a:gd name="T136" fmla="+- 0 3218 2945"/>
                <a:gd name="T137" fmla="*/ T136 w 482"/>
                <a:gd name="T138" fmla="+- 0 6996 6974"/>
                <a:gd name="T139" fmla="*/ 6996 h 5764"/>
                <a:gd name="T140" fmla="+- 0 3199 2945"/>
                <a:gd name="T141" fmla="*/ T140 w 482"/>
                <a:gd name="T142" fmla="+- 0 6977 6974"/>
                <a:gd name="T143" fmla="*/ 6977 h 5764"/>
                <a:gd name="T144" fmla="+- 0 3171 2945"/>
                <a:gd name="T145" fmla="*/ T144 w 482"/>
                <a:gd name="T146" fmla="+- 0 6977 6974"/>
                <a:gd name="T147" fmla="*/ 6977 h 5764"/>
                <a:gd name="T148" fmla="+- 0 3152 2945"/>
                <a:gd name="T149" fmla="*/ T148 w 482"/>
                <a:gd name="T150" fmla="+- 0 6996 6974"/>
                <a:gd name="T151" fmla="*/ 6996 h 5764"/>
                <a:gd name="T152" fmla="+- 0 3149 2945"/>
                <a:gd name="T153" fmla="*/ T152 w 482"/>
                <a:gd name="T154" fmla="+- 0 7184 6974"/>
                <a:gd name="T155" fmla="*/ 7184 h 5764"/>
                <a:gd name="T156" fmla="+- 0 2985 2945"/>
                <a:gd name="T157" fmla="*/ T156 w 482"/>
                <a:gd name="T158" fmla="+- 0 7093 6974"/>
                <a:gd name="T159" fmla="*/ 7093 h 5764"/>
                <a:gd name="T160" fmla="+- 0 2959 2945"/>
                <a:gd name="T161" fmla="*/ T160 w 482"/>
                <a:gd name="T162" fmla="+- 0 7100 6974"/>
                <a:gd name="T163" fmla="*/ 7100 h 5764"/>
                <a:gd name="T164" fmla="+- 0 2945 2945"/>
                <a:gd name="T165" fmla="*/ T164 w 482"/>
                <a:gd name="T166" fmla="+- 0 7124 6974"/>
                <a:gd name="T167" fmla="*/ 7124 h 5764"/>
                <a:gd name="T168" fmla="+- 0 2952 2945"/>
                <a:gd name="T169" fmla="*/ T168 w 482"/>
                <a:gd name="T170" fmla="+- 0 7150 6974"/>
                <a:gd name="T171" fmla="*/ 7150 h 5764"/>
                <a:gd name="T172" fmla="+- 0 3113 2945"/>
                <a:gd name="T173" fmla="*/ T172 w 482"/>
                <a:gd name="T174" fmla="+- 0 7247 6974"/>
                <a:gd name="T175" fmla="*/ 7247 h 5764"/>
                <a:gd name="T176" fmla="+- 0 2952 2945"/>
                <a:gd name="T177" fmla="*/ T176 w 482"/>
                <a:gd name="T178" fmla="+- 0 7344 6974"/>
                <a:gd name="T179" fmla="*/ 7344 h 5764"/>
                <a:gd name="T180" fmla="+- 0 2945 2945"/>
                <a:gd name="T181" fmla="*/ T180 w 482"/>
                <a:gd name="T182" fmla="+- 0 7370 6974"/>
                <a:gd name="T183" fmla="*/ 7370 h 5764"/>
                <a:gd name="T184" fmla="+- 0 2959 2945"/>
                <a:gd name="T185" fmla="*/ T184 w 482"/>
                <a:gd name="T186" fmla="+- 0 7394 6974"/>
                <a:gd name="T187" fmla="*/ 7394 h 5764"/>
                <a:gd name="T188" fmla="+- 0 2985 2945"/>
                <a:gd name="T189" fmla="*/ T188 w 482"/>
                <a:gd name="T190" fmla="+- 0 7401 6974"/>
                <a:gd name="T191" fmla="*/ 7401 h 5764"/>
                <a:gd name="T192" fmla="+- 0 3149 2945"/>
                <a:gd name="T193" fmla="*/ T192 w 482"/>
                <a:gd name="T194" fmla="+- 0 7309 6974"/>
                <a:gd name="T195" fmla="*/ 7309 h 5764"/>
                <a:gd name="T196" fmla="+- 0 3152 2945"/>
                <a:gd name="T197" fmla="*/ T196 w 482"/>
                <a:gd name="T198" fmla="+- 0 7498 6974"/>
                <a:gd name="T199" fmla="*/ 7498 h 5764"/>
                <a:gd name="T200" fmla="+- 0 3171 2945"/>
                <a:gd name="T201" fmla="*/ T200 w 482"/>
                <a:gd name="T202" fmla="+- 0 7517 6974"/>
                <a:gd name="T203" fmla="*/ 7517 h 5764"/>
                <a:gd name="T204" fmla="+- 0 3199 2945"/>
                <a:gd name="T205" fmla="*/ T204 w 482"/>
                <a:gd name="T206" fmla="+- 0 7517 6974"/>
                <a:gd name="T207" fmla="*/ 7517 h 5764"/>
                <a:gd name="T208" fmla="+- 0 3218 2945"/>
                <a:gd name="T209" fmla="*/ T208 w 482"/>
                <a:gd name="T210" fmla="+- 0 7498 6974"/>
                <a:gd name="T211" fmla="*/ 7498 h 5764"/>
                <a:gd name="T212" fmla="+- 0 3221 2945"/>
                <a:gd name="T213" fmla="*/ T212 w 482"/>
                <a:gd name="T214" fmla="+- 0 7309 6974"/>
                <a:gd name="T215" fmla="*/ 7309 h 5764"/>
                <a:gd name="T216" fmla="+- 0 3386 2945"/>
                <a:gd name="T217" fmla="*/ T216 w 482"/>
                <a:gd name="T218" fmla="+- 0 7401 6974"/>
                <a:gd name="T219" fmla="*/ 7401 h 5764"/>
                <a:gd name="T220" fmla="+- 0 3412 2945"/>
                <a:gd name="T221" fmla="*/ T220 w 482"/>
                <a:gd name="T222" fmla="+- 0 7394 6974"/>
                <a:gd name="T223" fmla="*/ 7394 h 5764"/>
                <a:gd name="T224" fmla="+- 0 3426 2945"/>
                <a:gd name="T225" fmla="*/ T224 w 482"/>
                <a:gd name="T226" fmla="+- 0 7370 6974"/>
                <a:gd name="T227" fmla="*/ 7370 h 5764"/>
                <a:gd name="T228" fmla="+- 0 3420 2945"/>
                <a:gd name="T229" fmla="*/ T228 w 482"/>
                <a:gd name="T230" fmla="+- 0 7344 6974"/>
                <a:gd name="T231" fmla="*/ 7344 h 5764"/>
                <a:gd name="T232" fmla="+- 0 3257 2945"/>
                <a:gd name="T233" fmla="*/ T232 w 482"/>
                <a:gd name="T234" fmla="+- 0 7247 6974"/>
                <a:gd name="T235" fmla="*/ 7247 h 5764"/>
                <a:gd name="T236" fmla="+- 0 3420 2945"/>
                <a:gd name="T237" fmla="*/ T236 w 482"/>
                <a:gd name="T238" fmla="+- 0 7150 6974"/>
                <a:gd name="T239" fmla="*/ 7150 h 5764"/>
                <a:gd name="T240" fmla="+- 0 3426 2945"/>
                <a:gd name="T241" fmla="*/ T240 w 482"/>
                <a:gd name="T242" fmla="+- 0 7124 6974"/>
                <a:gd name="T243" fmla="*/ 7124 h 576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  <a:cxn ang="0">
                  <a:pos x="T241" y="T243"/>
                </a:cxn>
              </a:cxnLst>
              <a:rect l="0" t="0" r="r" b="b"/>
              <a:pathLst>
                <a:path w="482" h="5764">
                  <a:moveTo>
                    <a:pt x="481" y="5368"/>
                  </a:moveTo>
                  <a:lnTo>
                    <a:pt x="477" y="5355"/>
                  </a:lnTo>
                  <a:lnTo>
                    <a:pt x="467" y="5344"/>
                  </a:lnTo>
                  <a:lnTo>
                    <a:pt x="455" y="5337"/>
                  </a:lnTo>
                  <a:lnTo>
                    <a:pt x="441" y="5336"/>
                  </a:lnTo>
                  <a:lnTo>
                    <a:pt x="428" y="5341"/>
                  </a:lnTo>
                  <a:lnTo>
                    <a:pt x="276" y="5428"/>
                  </a:lnTo>
                  <a:lnTo>
                    <a:pt x="276" y="5253"/>
                  </a:lnTo>
                  <a:lnTo>
                    <a:pt x="273" y="5239"/>
                  </a:lnTo>
                  <a:lnTo>
                    <a:pt x="266" y="5228"/>
                  </a:lnTo>
                  <a:lnTo>
                    <a:pt x="254" y="5220"/>
                  </a:lnTo>
                  <a:lnTo>
                    <a:pt x="240" y="5218"/>
                  </a:lnTo>
                  <a:lnTo>
                    <a:pt x="226" y="5220"/>
                  </a:lnTo>
                  <a:lnTo>
                    <a:pt x="215" y="5228"/>
                  </a:lnTo>
                  <a:lnTo>
                    <a:pt x="207" y="5239"/>
                  </a:lnTo>
                  <a:lnTo>
                    <a:pt x="204" y="5253"/>
                  </a:lnTo>
                  <a:lnTo>
                    <a:pt x="204" y="5428"/>
                  </a:lnTo>
                  <a:lnTo>
                    <a:pt x="54" y="5341"/>
                  </a:lnTo>
                  <a:lnTo>
                    <a:pt x="40" y="5336"/>
                  </a:lnTo>
                  <a:lnTo>
                    <a:pt x="26" y="5337"/>
                  </a:lnTo>
                  <a:lnTo>
                    <a:pt x="14" y="5344"/>
                  </a:lnTo>
                  <a:lnTo>
                    <a:pt x="5" y="5355"/>
                  </a:lnTo>
                  <a:lnTo>
                    <a:pt x="0" y="5368"/>
                  </a:lnTo>
                  <a:lnTo>
                    <a:pt x="1" y="5381"/>
                  </a:lnTo>
                  <a:lnTo>
                    <a:pt x="7" y="5393"/>
                  </a:lnTo>
                  <a:lnTo>
                    <a:pt x="18" y="5403"/>
                  </a:lnTo>
                  <a:lnTo>
                    <a:pt x="168" y="5490"/>
                  </a:lnTo>
                  <a:lnTo>
                    <a:pt x="18" y="5578"/>
                  </a:lnTo>
                  <a:lnTo>
                    <a:pt x="7" y="5587"/>
                  </a:lnTo>
                  <a:lnTo>
                    <a:pt x="1" y="5600"/>
                  </a:lnTo>
                  <a:lnTo>
                    <a:pt x="0" y="5614"/>
                  </a:lnTo>
                  <a:lnTo>
                    <a:pt x="5" y="5627"/>
                  </a:lnTo>
                  <a:lnTo>
                    <a:pt x="14" y="5638"/>
                  </a:lnTo>
                  <a:lnTo>
                    <a:pt x="26" y="5643"/>
                  </a:lnTo>
                  <a:lnTo>
                    <a:pt x="40" y="5644"/>
                  </a:lnTo>
                  <a:lnTo>
                    <a:pt x="54" y="5639"/>
                  </a:lnTo>
                  <a:lnTo>
                    <a:pt x="204" y="5553"/>
                  </a:lnTo>
                  <a:lnTo>
                    <a:pt x="204" y="5727"/>
                  </a:lnTo>
                  <a:lnTo>
                    <a:pt x="207" y="5741"/>
                  </a:lnTo>
                  <a:lnTo>
                    <a:pt x="215" y="5753"/>
                  </a:lnTo>
                  <a:lnTo>
                    <a:pt x="226" y="5760"/>
                  </a:lnTo>
                  <a:lnTo>
                    <a:pt x="240" y="5763"/>
                  </a:lnTo>
                  <a:lnTo>
                    <a:pt x="254" y="5760"/>
                  </a:lnTo>
                  <a:lnTo>
                    <a:pt x="266" y="5753"/>
                  </a:lnTo>
                  <a:lnTo>
                    <a:pt x="273" y="5741"/>
                  </a:lnTo>
                  <a:lnTo>
                    <a:pt x="276" y="5727"/>
                  </a:lnTo>
                  <a:lnTo>
                    <a:pt x="276" y="5553"/>
                  </a:lnTo>
                  <a:lnTo>
                    <a:pt x="428" y="5639"/>
                  </a:lnTo>
                  <a:lnTo>
                    <a:pt x="441" y="5644"/>
                  </a:lnTo>
                  <a:lnTo>
                    <a:pt x="455" y="5643"/>
                  </a:lnTo>
                  <a:lnTo>
                    <a:pt x="467" y="5638"/>
                  </a:lnTo>
                  <a:lnTo>
                    <a:pt x="477" y="5627"/>
                  </a:lnTo>
                  <a:lnTo>
                    <a:pt x="481" y="5614"/>
                  </a:lnTo>
                  <a:lnTo>
                    <a:pt x="480" y="5600"/>
                  </a:lnTo>
                  <a:lnTo>
                    <a:pt x="475" y="5587"/>
                  </a:lnTo>
                  <a:lnTo>
                    <a:pt x="464" y="5578"/>
                  </a:lnTo>
                  <a:lnTo>
                    <a:pt x="312" y="5490"/>
                  </a:lnTo>
                  <a:lnTo>
                    <a:pt x="464" y="5403"/>
                  </a:lnTo>
                  <a:lnTo>
                    <a:pt x="475" y="5393"/>
                  </a:lnTo>
                  <a:lnTo>
                    <a:pt x="480" y="5381"/>
                  </a:lnTo>
                  <a:lnTo>
                    <a:pt x="481" y="5368"/>
                  </a:lnTo>
                  <a:close/>
                  <a:moveTo>
                    <a:pt x="481" y="150"/>
                  </a:moveTo>
                  <a:lnTo>
                    <a:pt x="477" y="137"/>
                  </a:lnTo>
                  <a:lnTo>
                    <a:pt x="467" y="126"/>
                  </a:lnTo>
                  <a:lnTo>
                    <a:pt x="455" y="120"/>
                  </a:lnTo>
                  <a:lnTo>
                    <a:pt x="441" y="119"/>
                  </a:lnTo>
                  <a:lnTo>
                    <a:pt x="428" y="124"/>
                  </a:lnTo>
                  <a:lnTo>
                    <a:pt x="276" y="210"/>
                  </a:lnTo>
                  <a:lnTo>
                    <a:pt x="276" y="36"/>
                  </a:lnTo>
                  <a:lnTo>
                    <a:pt x="273" y="22"/>
                  </a:lnTo>
                  <a:lnTo>
                    <a:pt x="266" y="10"/>
                  </a:lnTo>
                  <a:lnTo>
                    <a:pt x="254" y="3"/>
                  </a:lnTo>
                  <a:lnTo>
                    <a:pt x="240" y="0"/>
                  </a:lnTo>
                  <a:lnTo>
                    <a:pt x="226" y="3"/>
                  </a:lnTo>
                  <a:lnTo>
                    <a:pt x="215" y="10"/>
                  </a:lnTo>
                  <a:lnTo>
                    <a:pt x="207" y="22"/>
                  </a:lnTo>
                  <a:lnTo>
                    <a:pt x="204" y="36"/>
                  </a:lnTo>
                  <a:lnTo>
                    <a:pt x="204" y="210"/>
                  </a:lnTo>
                  <a:lnTo>
                    <a:pt x="54" y="124"/>
                  </a:lnTo>
                  <a:lnTo>
                    <a:pt x="40" y="119"/>
                  </a:lnTo>
                  <a:lnTo>
                    <a:pt x="26" y="120"/>
                  </a:lnTo>
                  <a:lnTo>
                    <a:pt x="14" y="126"/>
                  </a:lnTo>
                  <a:lnTo>
                    <a:pt x="5" y="137"/>
                  </a:lnTo>
                  <a:lnTo>
                    <a:pt x="0" y="150"/>
                  </a:lnTo>
                  <a:lnTo>
                    <a:pt x="1" y="164"/>
                  </a:lnTo>
                  <a:lnTo>
                    <a:pt x="7" y="176"/>
                  </a:lnTo>
                  <a:lnTo>
                    <a:pt x="18" y="185"/>
                  </a:lnTo>
                  <a:lnTo>
                    <a:pt x="168" y="273"/>
                  </a:lnTo>
                  <a:lnTo>
                    <a:pt x="18" y="361"/>
                  </a:lnTo>
                  <a:lnTo>
                    <a:pt x="7" y="370"/>
                  </a:lnTo>
                  <a:lnTo>
                    <a:pt x="1" y="382"/>
                  </a:lnTo>
                  <a:lnTo>
                    <a:pt x="0" y="396"/>
                  </a:lnTo>
                  <a:lnTo>
                    <a:pt x="5" y="410"/>
                  </a:lnTo>
                  <a:lnTo>
                    <a:pt x="14" y="420"/>
                  </a:lnTo>
                  <a:lnTo>
                    <a:pt x="26" y="426"/>
                  </a:lnTo>
                  <a:lnTo>
                    <a:pt x="40" y="427"/>
                  </a:lnTo>
                  <a:lnTo>
                    <a:pt x="54" y="422"/>
                  </a:lnTo>
                  <a:lnTo>
                    <a:pt x="204" y="335"/>
                  </a:lnTo>
                  <a:lnTo>
                    <a:pt x="204" y="510"/>
                  </a:lnTo>
                  <a:lnTo>
                    <a:pt x="207" y="524"/>
                  </a:lnTo>
                  <a:lnTo>
                    <a:pt x="215" y="535"/>
                  </a:lnTo>
                  <a:lnTo>
                    <a:pt x="226" y="543"/>
                  </a:lnTo>
                  <a:lnTo>
                    <a:pt x="240" y="546"/>
                  </a:lnTo>
                  <a:lnTo>
                    <a:pt x="254" y="543"/>
                  </a:lnTo>
                  <a:lnTo>
                    <a:pt x="266" y="535"/>
                  </a:lnTo>
                  <a:lnTo>
                    <a:pt x="273" y="524"/>
                  </a:lnTo>
                  <a:lnTo>
                    <a:pt x="276" y="510"/>
                  </a:lnTo>
                  <a:lnTo>
                    <a:pt x="276" y="335"/>
                  </a:lnTo>
                  <a:lnTo>
                    <a:pt x="428" y="422"/>
                  </a:lnTo>
                  <a:lnTo>
                    <a:pt x="441" y="427"/>
                  </a:lnTo>
                  <a:lnTo>
                    <a:pt x="455" y="426"/>
                  </a:lnTo>
                  <a:lnTo>
                    <a:pt x="467" y="420"/>
                  </a:lnTo>
                  <a:lnTo>
                    <a:pt x="477" y="410"/>
                  </a:lnTo>
                  <a:lnTo>
                    <a:pt x="481" y="396"/>
                  </a:lnTo>
                  <a:lnTo>
                    <a:pt x="480" y="382"/>
                  </a:lnTo>
                  <a:lnTo>
                    <a:pt x="475" y="370"/>
                  </a:lnTo>
                  <a:lnTo>
                    <a:pt x="464" y="361"/>
                  </a:lnTo>
                  <a:lnTo>
                    <a:pt x="312" y="273"/>
                  </a:lnTo>
                  <a:lnTo>
                    <a:pt x="464" y="185"/>
                  </a:lnTo>
                  <a:lnTo>
                    <a:pt x="475" y="176"/>
                  </a:lnTo>
                  <a:lnTo>
                    <a:pt x="480" y="164"/>
                  </a:lnTo>
                  <a:lnTo>
                    <a:pt x="481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</p:grpSp>
    </p:spTree>
    <p:extLst>
      <p:ext uri="{BB962C8B-B14F-4D97-AF65-F5344CB8AC3E}">
        <p14:creationId xmlns:p14="http://schemas.microsoft.com/office/powerpoint/2010/main" val="1532977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EB4334-0BF4-4FC3-9E53-2F397CEBB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NEURAL NETWORK</a:t>
            </a:r>
          </a:p>
        </p:txBody>
      </p:sp>
      <p:pic>
        <p:nvPicPr>
          <p:cNvPr id="6146" name="Picture 2" descr="Redes neuronales. Programa de Visión… | by Bootcamp AI | Medium">
            <a:extLst>
              <a:ext uri="{FF2B5EF4-FFF2-40B4-BE49-F238E27FC236}">
                <a16:creationId xmlns:a16="http://schemas.microsoft.com/office/drawing/2014/main" id="{0E6BCFE3-C21E-44FA-9E59-9487C2B897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166" y="1690688"/>
            <a:ext cx="725223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284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48FF1-0ED2-40C1-A7F2-77778E02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CB598F-7197-4CBD-95F6-5211022EA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10538DA-7CE4-4FF8-A265-8DCA3DE29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399"/>
            <a:ext cx="1209012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SV"/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id="{FAE1193D-8B75-4CFD-8A76-E022EB643FEF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52401"/>
            <a:ext cx="11710737" cy="6705600"/>
            <a:chOff x="0" y="0"/>
            <a:chExt cx="18598" cy="18598"/>
          </a:xfrm>
        </p:grpSpPr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8235F822-E38E-4596-B390-F0D4C985F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598" cy="18598"/>
            </a:xfrm>
            <a:prstGeom prst="rect">
              <a:avLst/>
            </a:pr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48D09904-6587-4DBD-A73D-75B6D06D0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" y="6715"/>
              <a:ext cx="987" cy="1315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E99AD534-17C7-4759-BFE3-9003741BD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" y="10865"/>
              <a:ext cx="1034" cy="105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20487" name="Picture 7">
              <a:extLst>
                <a:ext uri="{FF2B5EF4-FFF2-40B4-BE49-F238E27FC236}">
                  <a16:creationId xmlns:a16="http://schemas.microsoft.com/office/drawing/2014/main" id="{B09B0679-507F-48EA-8502-16306CFAC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3" y="5480"/>
              <a:ext cx="3329" cy="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56FD2E86-22A2-4B4C-A76C-7EF8DF428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" y="5372"/>
              <a:ext cx="9851" cy="5702"/>
            </a:xfrm>
            <a:custGeom>
              <a:avLst/>
              <a:gdLst>
                <a:gd name="T0" fmla="+- 0 9679 4442"/>
                <a:gd name="T1" fmla="*/ T0 w 9851"/>
                <a:gd name="T2" fmla="+- 0 5680 5373"/>
                <a:gd name="T3" fmla="*/ 5680 h 5702"/>
                <a:gd name="T4" fmla="+- 0 9593 4442"/>
                <a:gd name="T5" fmla="*/ T4 w 9851"/>
                <a:gd name="T6" fmla="+- 0 5494 5373"/>
                <a:gd name="T7" fmla="*/ 5494 h 5702"/>
                <a:gd name="T8" fmla="+- 0 9527 4442"/>
                <a:gd name="T9" fmla="*/ T8 w 9851"/>
                <a:gd name="T10" fmla="+- 0 5778 5373"/>
                <a:gd name="T11" fmla="*/ 5778 h 5702"/>
                <a:gd name="T12" fmla="+- 0 9756 4442"/>
                <a:gd name="T13" fmla="*/ T12 w 9851"/>
                <a:gd name="T14" fmla="+- 0 5782 5373"/>
                <a:gd name="T15" fmla="*/ 5782 h 5702"/>
                <a:gd name="T16" fmla="+- 0 10005 4442"/>
                <a:gd name="T17" fmla="*/ T16 w 9851"/>
                <a:gd name="T18" fmla="+- 0 5691 5373"/>
                <a:gd name="T19" fmla="*/ 5691 h 5702"/>
                <a:gd name="T20" fmla="+- 0 9871 4442"/>
                <a:gd name="T21" fmla="*/ T20 w 9851"/>
                <a:gd name="T22" fmla="+- 0 5733 5373"/>
                <a:gd name="T23" fmla="*/ 5733 h 5702"/>
                <a:gd name="T24" fmla="+- 0 9956 4442"/>
                <a:gd name="T25" fmla="*/ T24 w 9851"/>
                <a:gd name="T26" fmla="+- 0 5520 5373"/>
                <a:gd name="T27" fmla="*/ 5520 h 5702"/>
                <a:gd name="T28" fmla="+- 0 10047 4442"/>
                <a:gd name="T29" fmla="*/ T28 w 9851"/>
                <a:gd name="T30" fmla="+- 0 5581 5373"/>
                <a:gd name="T31" fmla="*/ 5581 h 5702"/>
                <a:gd name="T32" fmla="+- 0 9992 4442"/>
                <a:gd name="T33" fmla="*/ T32 w 9851"/>
                <a:gd name="T34" fmla="+- 0 5494 5373"/>
                <a:gd name="T35" fmla="*/ 5494 h 5702"/>
                <a:gd name="T36" fmla="+- 0 9810 4442"/>
                <a:gd name="T37" fmla="*/ T36 w 9851"/>
                <a:gd name="T38" fmla="+- 0 5571 5373"/>
                <a:gd name="T39" fmla="*/ 5571 h 5702"/>
                <a:gd name="T40" fmla="+- 0 9900 4442"/>
                <a:gd name="T41" fmla="*/ T40 w 9851"/>
                <a:gd name="T42" fmla="+- 0 5788 5373"/>
                <a:gd name="T43" fmla="*/ 5788 h 5702"/>
                <a:gd name="T44" fmla="+- 0 10039 4442"/>
                <a:gd name="T45" fmla="*/ T44 w 9851"/>
                <a:gd name="T46" fmla="+- 0 5730 5373"/>
                <a:gd name="T47" fmla="*/ 5730 h 5702"/>
                <a:gd name="T48" fmla="+- 0 10103 4442"/>
                <a:gd name="T49" fmla="*/ T48 w 9851"/>
                <a:gd name="T50" fmla="+- 0 5487 5373"/>
                <a:gd name="T51" fmla="*/ 5487 h 5702"/>
                <a:gd name="T52" fmla="+- 0 10195 4442"/>
                <a:gd name="T53" fmla="*/ T52 w 9851"/>
                <a:gd name="T54" fmla="+- 0 5783 5373"/>
                <a:gd name="T55" fmla="*/ 5783 h 5702"/>
                <a:gd name="T56" fmla="+- 0 10325 4442"/>
                <a:gd name="T57" fmla="*/ T56 w 9851"/>
                <a:gd name="T58" fmla="+- 0 5520 5373"/>
                <a:gd name="T59" fmla="*/ 5520 h 5702"/>
                <a:gd name="T60" fmla="+- 0 10399 4442"/>
                <a:gd name="T61" fmla="*/ T60 w 9851"/>
                <a:gd name="T62" fmla="+- 0 5489 5373"/>
                <a:gd name="T63" fmla="*/ 5489 h 5702"/>
                <a:gd name="T64" fmla="+- 0 10440 4442"/>
                <a:gd name="T65" fmla="*/ T64 w 9851"/>
                <a:gd name="T66" fmla="+- 0 5491 5373"/>
                <a:gd name="T67" fmla="*/ 5491 h 5702"/>
                <a:gd name="T68" fmla="+- 0 10725 4442"/>
                <a:gd name="T69" fmla="*/ T68 w 9851"/>
                <a:gd name="T70" fmla="+- 0 5492 5373"/>
                <a:gd name="T71" fmla="*/ 5492 h 5702"/>
                <a:gd name="T72" fmla="+- 0 10611 4442"/>
                <a:gd name="T73" fmla="*/ T72 w 9851"/>
                <a:gd name="T74" fmla="+- 0 5775 5373"/>
                <a:gd name="T75" fmla="*/ 5775 h 5702"/>
                <a:gd name="T76" fmla="+- 0 10842 4442"/>
                <a:gd name="T77" fmla="*/ T76 w 9851"/>
                <a:gd name="T78" fmla="+- 0 9146 5373"/>
                <a:gd name="T79" fmla="*/ 9146 h 5702"/>
                <a:gd name="T80" fmla="+- 0 10588 4442"/>
                <a:gd name="T81" fmla="*/ T80 w 9851"/>
                <a:gd name="T82" fmla="+- 0 8389 5373"/>
                <a:gd name="T83" fmla="*/ 8389 h 5702"/>
                <a:gd name="T84" fmla="+- 0 10037 4442"/>
                <a:gd name="T85" fmla="*/ T84 w 9851"/>
                <a:gd name="T86" fmla="+- 0 7837 5373"/>
                <a:gd name="T87" fmla="*/ 7837 h 5702"/>
                <a:gd name="T88" fmla="+- 0 9279 4442"/>
                <a:gd name="T89" fmla="*/ T88 w 9851"/>
                <a:gd name="T90" fmla="+- 0 7583 5373"/>
                <a:gd name="T91" fmla="*/ 7583 h 5702"/>
                <a:gd name="T92" fmla="+- 0 8473 4442"/>
                <a:gd name="T93" fmla="*/ T92 w 9851"/>
                <a:gd name="T94" fmla="+- 0 7705 5373"/>
                <a:gd name="T95" fmla="*/ 7705 h 5702"/>
                <a:gd name="T96" fmla="+- 0 7835 4442"/>
                <a:gd name="T97" fmla="*/ T96 w 9851"/>
                <a:gd name="T98" fmla="+- 0 8159 5373"/>
                <a:gd name="T99" fmla="*/ 8159 h 5702"/>
                <a:gd name="T100" fmla="+- 0 7463 4442"/>
                <a:gd name="T101" fmla="*/ T100 w 9851"/>
                <a:gd name="T102" fmla="+- 0 8853 5373"/>
                <a:gd name="T103" fmla="*/ 8853 h 5702"/>
                <a:gd name="T104" fmla="+- 0 5843 4442"/>
                <a:gd name="T105" fmla="*/ T104 w 9851"/>
                <a:gd name="T106" fmla="+- 0 8004 5373"/>
                <a:gd name="T107" fmla="*/ 8004 h 5702"/>
                <a:gd name="T108" fmla="+- 0 5569 4442"/>
                <a:gd name="T109" fmla="*/ T108 w 9851"/>
                <a:gd name="T110" fmla="+- 0 8478 5373"/>
                <a:gd name="T111" fmla="*/ 8478 h 5702"/>
                <a:gd name="T112" fmla="+- 0 5949 4442"/>
                <a:gd name="T113" fmla="*/ T112 w 9851"/>
                <a:gd name="T114" fmla="+- 0 10130 5373"/>
                <a:gd name="T115" fmla="*/ 10130 h 5702"/>
                <a:gd name="T116" fmla="+- 0 5829 4442"/>
                <a:gd name="T117" fmla="*/ T116 w 9851"/>
                <a:gd name="T118" fmla="+- 0 10199 5373"/>
                <a:gd name="T119" fmla="*/ 10199 h 5702"/>
                <a:gd name="T120" fmla="+- 0 5876 4442"/>
                <a:gd name="T121" fmla="*/ T120 w 9851"/>
                <a:gd name="T122" fmla="+- 0 10587 5373"/>
                <a:gd name="T123" fmla="*/ 10587 h 5702"/>
                <a:gd name="T124" fmla="+- 0 7507 4442"/>
                <a:gd name="T125" fmla="*/ T124 w 9851"/>
                <a:gd name="T126" fmla="+- 0 9884 5373"/>
                <a:gd name="T127" fmla="*/ 9884 h 5702"/>
                <a:gd name="T128" fmla="+- 0 7934 4442"/>
                <a:gd name="T129" fmla="*/ T128 w 9851"/>
                <a:gd name="T130" fmla="+- 0 10541 5373"/>
                <a:gd name="T131" fmla="*/ 10541 h 5702"/>
                <a:gd name="T132" fmla="+- 0 8610 4442"/>
                <a:gd name="T133" fmla="*/ T132 w 9851"/>
                <a:gd name="T134" fmla="+- 0 10942 5373"/>
                <a:gd name="T135" fmla="*/ 10942 h 5702"/>
                <a:gd name="T136" fmla="+- 0 9428 4442"/>
                <a:gd name="T137" fmla="*/ T136 w 9851"/>
                <a:gd name="T138" fmla="+- 0 10994 5373"/>
                <a:gd name="T139" fmla="*/ 10994 h 5702"/>
                <a:gd name="T140" fmla="+- 0 10155 4442"/>
                <a:gd name="T141" fmla="*/ T140 w 9851"/>
                <a:gd name="T142" fmla="+- 0 10680 5373"/>
                <a:gd name="T143" fmla="*/ 10680 h 5702"/>
                <a:gd name="T144" fmla="+- 0 10659 4442"/>
                <a:gd name="T145" fmla="*/ T144 w 9851"/>
                <a:gd name="T146" fmla="+- 0 10084 5373"/>
                <a:gd name="T147" fmla="*/ 10084 h 5702"/>
                <a:gd name="T148" fmla="+- 0 10848 4442"/>
                <a:gd name="T149" fmla="*/ T148 w 9851"/>
                <a:gd name="T150" fmla="+- 0 9299 5373"/>
                <a:gd name="T151" fmla="*/ 9299 h 5702"/>
                <a:gd name="T152" fmla="+- 0 10967 4442"/>
                <a:gd name="T153" fmla="*/ T152 w 9851"/>
                <a:gd name="T154" fmla="+- 0 5528 5373"/>
                <a:gd name="T155" fmla="*/ 5528 h 5702"/>
                <a:gd name="T156" fmla="+- 0 10795 4442"/>
                <a:gd name="T157" fmla="*/ T156 w 9851"/>
                <a:gd name="T158" fmla="+- 0 5785 5373"/>
                <a:gd name="T159" fmla="*/ 5785 h 5702"/>
                <a:gd name="T160" fmla="+- 0 11022 4442"/>
                <a:gd name="T161" fmla="*/ T160 w 9851"/>
                <a:gd name="T162" fmla="+- 0 5782 5373"/>
                <a:gd name="T163" fmla="*/ 5782 h 5702"/>
                <a:gd name="T164" fmla="+- 0 11296 4442"/>
                <a:gd name="T165" fmla="*/ T164 w 9851"/>
                <a:gd name="T166" fmla="+- 0 5487 5373"/>
                <a:gd name="T167" fmla="*/ 5487 h 5702"/>
                <a:gd name="T168" fmla="+- 0 11075 4442"/>
                <a:gd name="T169" fmla="*/ T168 w 9851"/>
                <a:gd name="T170" fmla="+- 0 5522 5373"/>
                <a:gd name="T171" fmla="*/ 5522 h 5702"/>
                <a:gd name="T172" fmla="+- 0 11205 4442"/>
                <a:gd name="T173" fmla="*/ T172 w 9851"/>
                <a:gd name="T174" fmla="+- 0 5781 5373"/>
                <a:gd name="T175" fmla="*/ 5781 h 5702"/>
                <a:gd name="T176" fmla="+- 0 11408 4442"/>
                <a:gd name="T177" fmla="*/ T176 w 9851"/>
                <a:gd name="T178" fmla="+- 0 5487 5373"/>
                <a:gd name="T179" fmla="*/ 5487 h 5702"/>
                <a:gd name="T180" fmla="+- 0 11375 4442"/>
                <a:gd name="T181" fmla="*/ T180 w 9851"/>
                <a:gd name="T182" fmla="+- 0 5786 5373"/>
                <a:gd name="T183" fmla="*/ 5786 h 5702"/>
                <a:gd name="T184" fmla="+- 0 11716 4442"/>
                <a:gd name="T185" fmla="*/ T184 w 9851"/>
                <a:gd name="T186" fmla="+- 0 5528 5373"/>
                <a:gd name="T187" fmla="*/ 5528 h 5702"/>
                <a:gd name="T188" fmla="+- 0 11659 4442"/>
                <a:gd name="T189" fmla="*/ T188 w 9851"/>
                <a:gd name="T190" fmla="+- 0 5742 5373"/>
                <a:gd name="T191" fmla="*/ 5742 h 5702"/>
                <a:gd name="T192" fmla="+- 0 11539 4442"/>
                <a:gd name="T193" fmla="*/ T192 w 9851"/>
                <a:gd name="T194" fmla="+- 0 5670 5373"/>
                <a:gd name="T195" fmla="*/ 5670 h 5702"/>
                <a:gd name="T196" fmla="+- 0 11600 4442"/>
                <a:gd name="T197" fmla="*/ T196 w 9851"/>
                <a:gd name="T198" fmla="+- 0 5518 5373"/>
                <a:gd name="T199" fmla="*/ 5518 h 5702"/>
                <a:gd name="T200" fmla="+- 0 11693 4442"/>
                <a:gd name="T201" fmla="*/ T200 w 9851"/>
                <a:gd name="T202" fmla="+- 0 5621 5373"/>
                <a:gd name="T203" fmla="*/ 5621 h 5702"/>
                <a:gd name="T204" fmla="+- 0 11516 4442"/>
                <a:gd name="T205" fmla="*/ T204 w 9851"/>
                <a:gd name="T206" fmla="+- 0 5528 5373"/>
                <a:gd name="T207" fmla="*/ 5528 h 5702"/>
                <a:gd name="T208" fmla="+- 0 11546 4442"/>
                <a:gd name="T209" fmla="*/ T208 w 9851"/>
                <a:gd name="T210" fmla="+- 0 5774 5373"/>
                <a:gd name="T211" fmla="*/ 5774 h 5702"/>
                <a:gd name="T212" fmla="+- 0 11733 4442"/>
                <a:gd name="T213" fmla="*/ T212 w 9851"/>
                <a:gd name="T214" fmla="+- 0 5700 5373"/>
                <a:gd name="T215" fmla="*/ 5700 h 5702"/>
                <a:gd name="T216" fmla="+- 0 12005 4442"/>
                <a:gd name="T217" fmla="*/ T216 w 9851"/>
                <a:gd name="T218" fmla="+- 0 5489 5373"/>
                <a:gd name="T219" fmla="*/ 5489 h 5702"/>
                <a:gd name="T220" fmla="+- 0 11820 4442"/>
                <a:gd name="T221" fmla="*/ T220 w 9851"/>
                <a:gd name="T222" fmla="+- 0 5779 5373"/>
                <a:gd name="T223" fmla="*/ 5779 h 5702"/>
                <a:gd name="T224" fmla="+- 0 12004 4442"/>
                <a:gd name="T225" fmla="*/ T224 w 9851"/>
                <a:gd name="T226" fmla="+- 0 5780 5373"/>
                <a:gd name="T227" fmla="*/ 5780 h 5702"/>
                <a:gd name="T228" fmla="+- 0 12588 4442"/>
                <a:gd name="T229" fmla="*/ T228 w 9851"/>
                <a:gd name="T230" fmla="+- 0 9263 5373"/>
                <a:gd name="T231" fmla="*/ 9263 h 5702"/>
                <a:gd name="T232" fmla="+- 0 10848 4442"/>
                <a:gd name="T233" fmla="*/ T232 w 9851"/>
                <a:gd name="T234" fmla="+- 0 9263 5373"/>
                <a:gd name="T235" fmla="*/ 9263 h 5702"/>
                <a:gd name="T236" fmla="+- 0 12280 4442"/>
                <a:gd name="T237" fmla="*/ T236 w 9851"/>
                <a:gd name="T238" fmla="+- 0 9620 5373"/>
                <a:gd name="T239" fmla="*/ 9620 h 570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9851" h="5702">
                  <a:moveTo>
                    <a:pt x="4719" y="0"/>
                  </a:moveTo>
                  <a:lnTo>
                    <a:pt x="4633" y="0"/>
                  </a:lnTo>
                  <a:lnTo>
                    <a:pt x="4633" y="533"/>
                  </a:lnTo>
                  <a:lnTo>
                    <a:pt x="4719" y="533"/>
                  </a:lnTo>
                  <a:lnTo>
                    <a:pt x="4719" y="0"/>
                  </a:lnTo>
                  <a:close/>
                  <a:moveTo>
                    <a:pt x="5315" y="404"/>
                  </a:moveTo>
                  <a:lnTo>
                    <a:pt x="5314" y="399"/>
                  </a:lnTo>
                  <a:lnTo>
                    <a:pt x="5293" y="344"/>
                  </a:lnTo>
                  <a:lnTo>
                    <a:pt x="5278" y="307"/>
                  </a:lnTo>
                  <a:lnTo>
                    <a:pt x="5237" y="199"/>
                  </a:lnTo>
                  <a:lnTo>
                    <a:pt x="5237" y="307"/>
                  </a:lnTo>
                  <a:lnTo>
                    <a:pt x="5121" y="307"/>
                  </a:lnTo>
                  <a:lnTo>
                    <a:pt x="5179" y="155"/>
                  </a:lnTo>
                  <a:lnTo>
                    <a:pt x="5237" y="307"/>
                  </a:lnTo>
                  <a:lnTo>
                    <a:pt x="5237" y="199"/>
                  </a:lnTo>
                  <a:lnTo>
                    <a:pt x="5220" y="155"/>
                  </a:lnTo>
                  <a:lnTo>
                    <a:pt x="5207" y="121"/>
                  </a:lnTo>
                  <a:lnTo>
                    <a:pt x="5205" y="115"/>
                  </a:lnTo>
                  <a:lnTo>
                    <a:pt x="5200" y="111"/>
                  </a:lnTo>
                  <a:lnTo>
                    <a:pt x="5157" y="111"/>
                  </a:lnTo>
                  <a:lnTo>
                    <a:pt x="5153" y="115"/>
                  </a:lnTo>
                  <a:lnTo>
                    <a:pt x="5151" y="121"/>
                  </a:lnTo>
                  <a:lnTo>
                    <a:pt x="5044" y="399"/>
                  </a:lnTo>
                  <a:lnTo>
                    <a:pt x="5043" y="400"/>
                  </a:lnTo>
                  <a:lnTo>
                    <a:pt x="5043" y="406"/>
                  </a:lnTo>
                  <a:lnTo>
                    <a:pt x="5044" y="409"/>
                  </a:lnTo>
                  <a:lnTo>
                    <a:pt x="5048" y="412"/>
                  </a:lnTo>
                  <a:lnTo>
                    <a:pt x="5050" y="413"/>
                  </a:lnTo>
                  <a:lnTo>
                    <a:pt x="5077" y="413"/>
                  </a:lnTo>
                  <a:lnTo>
                    <a:pt x="5079" y="412"/>
                  </a:lnTo>
                  <a:lnTo>
                    <a:pt x="5083" y="409"/>
                  </a:lnTo>
                  <a:lnTo>
                    <a:pt x="5084" y="407"/>
                  </a:lnTo>
                  <a:lnTo>
                    <a:pt x="5085" y="405"/>
                  </a:lnTo>
                  <a:lnTo>
                    <a:pt x="5108" y="344"/>
                  </a:lnTo>
                  <a:lnTo>
                    <a:pt x="5250" y="344"/>
                  </a:lnTo>
                  <a:lnTo>
                    <a:pt x="5273" y="405"/>
                  </a:lnTo>
                  <a:lnTo>
                    <a:pt x="5274" y="407"/>
                  </a:lnTo>
                  <a:lnTo>
                    <a:pt x="5275" y="409"/>
                  </a:lnTo>
                  <a:lnTo>
                    <a:pt x="5277" y="411"/>
                  </a:lnTo>
                  <a:lnTo>
                    <a:pt x="5278" y="412"/>
                  </a:lnTo>
                  <a:lnTo>
                    <a:pt x="5281" y="413"/>
                  </a:lnTo>
                  <a:lnTo>
                    <a:pt x="5308" y="413"/>
                  </a:lnTo>
                  <a:lnTo>
                    <a:pt x="5310" y="412"/>
                  </a:lnTo>
                  <a:lnTo>
                    <a:pt x="5314" y="409"/>
                  </a:lnTo>
                  <a:lnTo>
                    <a:pt x="5315" y="406"/>
                  </a:lnTo>
                  <a:lnTo>
                    <a:pt x="5315" y="404"/>
                  </a:lnTo>
                  <a:close/>
                  <a:moveTo>
                    <a:pt x="5606" y="318"/>
                  </a:moveTo>
                  <a:lnTo>
                    <a:pt x="5605" y="316"/>
                  </a:lnTo>
                  <a:lnTo>
                    <a:pt x="5603" y="315"/>
                  </a:lnTo>
                  <a:lnTo>
                    <a:pt x="5601" y="313"/>
                  </a:lnTo>
                  <a:lnTo>
                    <a:pt x="5599" y="312"/>
                  </a:lnTo>
                  <a:lnTo>
                    <a:pt x="5570" y="312"/>
                  </a:lnTo>
                  <a:lnTo>
                    <a:pt x="5568" y="313"/>
                  </a:lnTo>
                  <a:lnTo>
                    <a:pt x="5564" y="316"/>
                  </a:lnTo>
                  <a:lnTo>
                    <a:pt x="5563" y="318"/>
                  </a:lnTo>
                  <a:lnTo>
                    <a:pt x="5562" y="322"/>
                  </a:lnTo>
                  <a:lnTo>
                    <a:pt x="5558" y="337"/>
                  </a:lnTo>
                  <a:lnTo>
                    <a:pt x="5552" y="350"/>
                  </a:lnTo>
                  <a:lnTo>
                    <a:pt x="5545" y="360"/>
                  </a:lnTo>
                  <a:lnTo>
                    <a:pt x="5536" y="368"/>
                  </a:lnTo>
                  <a:lnTo>
                    <a:pt x="5526" y="373"/>
                  </a:lnTo>
                  <a:lnTo>
                    <a:pt x="5514" y="377"/>
                  </a:lnTo>
                  <a:lnTo>
                    <a:pt x="5500" y="380"/>
                  </a:lnTo>
                  <a:lnTo>
                    <a:pt x="5485" y="381"/>
                  </a:lnTo>
                  <a:lnTo>
                    <a:pt x="5453" y="375"/>
                  </a:lnTo>
                  <a:lnTo>
                    <a:pt x="5429" y="360"/>
                  </a:lnTo>
                  <a:lnTo>
                    <a:pt x="5414" y="334"/>
                  </a:lnTo>
                  <a:lnTo>
                    <a:pt x="5408" y="298"/>
                  </a:lnTo>
                  <a:lnTo>
                    <a:pt x="5408" y="290"/>
                  </a:lnTo>
                  <a:lnTo>
                    <a:pt x="5408" y="232"/>
                  </a:lnTo>
                  <a:lnTo>
                    <a:pt x="5408" y="226"/>
                  </a:lnTo>
                  <a:lnTo>
                    <a:pt x="5414" y="190"/>
                  </a:lnTo>
                  <a:lnTo>
                    <a:pt x="5429" y="164"/>
                  </a:lnTo>
                  <a:lnTo>
                    <a:pt x="5453" y="149"/>
                  </a:lnTo>
                  <a:lnTo>
                    <a:pt x="5485" y="144"/>
                  </a:lnTo>
                  <a:lnTo>
                    <a:pt x="5500" y="145"/>
                  </a:lnTo>
                  <a:lnTo>
                    <a:pt x="5514" y="147"/>
                  </a:lnTo>
                  <a:lnTo>
                    <a:pt x="5526" y="151"/>
                  </a:lnTo>
                  <a:lnTo>
                    <a:pt x="5536" y="157"/>
                  </a:lnTo>
                  <a:lnTo>
                    <a:pt x="5545" y="165"/>
                  </a:lnTo>
                  <a:lnTo>
                    <a:pt x="5552" y="175"/>
                  </a:lnTo>
                  <a:lnTo>
                    <a:pt x="5558" y="187"/>
                  </a:lnTo>
                  <a:lnTo>
                    <a:pt x="5562" y="202"/>
                  </a:lnTo>
                  <a:lnTo>
                    <a:pt x="5564" y="209"/>
                  </a:lnTo>
                  <a:lnTo>
                    <a:pt x="5567" y="212"/>
                  </a:lnTo>
                  <a:lnTo>
                    <a:pt x="5599" y="212"/>
                  </a:lnTo>
                  <a:lnTo>
                    <a:pt x="5601" y="211"/>
                  </a:lnTo>
                  <a:lnTo>
                    <a:pt x="5605" y="208"/>
                  </a:lnTo>
                  <a:lnTo>
                    <a:pt x="5606" y="206"/>
                  </a:lnTo>
                  <a:lnTo>
                    <a:pt x="5606" y="202"/>
                  </a:lnTo>
                  <a:lnTo>
                    <a:pt x="5604" y="191"/>
                  </a:lnTo>
                  <a:lnTo>
                    <a:pt x="5601" y="179"/>
                  </a:lnTo>
                  <a:lnTo>
                    <a:pt x="5597" y="167"/>
                  </a:lnTo>
                  <a:lnTo>
                    <a:pt x="5591" y="156"/>
                  </a:lnTo>
                  <a:lnTo>
                    <a:pt x="5583" y="146"/>
                  </a:lnTo>
                  <a:lnTo>
                    <a:pt x="5581" y="144"/>
                  </a:lnTo>
                  <a:lnTo>
                    <a:pt x="5574" y="136"/>
                  </a:lnTo>
                  <a:lnTo>
                    <a:pt x="5563" y="128"/>
                  </a:lnTo>
                  <a:lnTo>
                    <a:pt x="5550" y="121"/>
                  </a:lnTo>
                  <a:lnTo>
                    <a:pt x="5536" y="115"/>
                  </a:lnTo>
                  <a:lnTo>
                    <a:pt x="5521" y="111"/>
                  </a:lnTo>
                  <a:lnTo>
                    <a:pt x="5504" y="108"/>
                  </a:lnTo>
                  <a:lnTo>
                    <a:pt x="5485" y="107"/>
                  </a:lnTo>
                  <a:lnTo>
                    <a:pt x="5458" y="109"/>
                  </a:lnTo>
                  <a:lnTo>
                    <a:pt x="5435" y="115"/>
                  </a:lnTo>
                  <a:lnTo>
                    <a:pt x="5414" y="125"/>
                  </a:lnTo>
                  <a:lnTo>
                    <a:pt x="5398" y="139"/>
                  </a:lnTo>
                  <a:lnTo>
                    <a:pt x="5384" y="156"/>
                  </a:lnTo>
                  <a:lnTo>
                    <a:pt x="5375" y="175"/>
                  </a:lnTo>
                  <a:lnTo>
                    <a:pt x="5368" y="198"/>
                  </a:lnTo>
                  <a:lnTo>
                    <a:pt x="5365" y="224"/>
                  </a:lnTo>
                  <a:lnTo>
                    <a:pt x="5365" y="232"/>
                  </a:lnTo>
                  <a:lnTo>
                    <a:pt x="5365" y="293"/>
                  </a:lnTo>
                  <a:lnTo>
                    <a:pt x="5365" y="300"/>
                  </a:lnTo>
                  <a:lnTo>
                    <a:pt x="5368" y="326"/>
                  </a:lnTo>
                  <a:lnTo>
                    <a:pt x="5374" y="349"/>
                  </a:lnTo>
                  <a:lnTo>
                    <a:pt x="5384" y="369"/>
                  </a:lnTo>
                  <a:lnTo>
                    <a:pt x="5397" y="386"/>
                  </a:lnTo>
                  <a:lnTo>
                    <a:pt x="5414" y="400"/>
                  </a:lnTo>
                  <a:lnTo>
                    <a:pt x="5434" y="409"/>
                  </a:lnTo>
                  <a:lnTo>
                    <a:pt x="5458" y="415"/>
                  </a:lnTo>
                  <a:lnTo>
                    <a:pt x="5485" y="417"/>
                  </a:lnTo>
                  <a:lnTo>
                    <a:pt x="5504" y="416"/>
                  </a:lnTo>
                  <a:lnTo>
                    <a:pt x="5521" y="414"/>
                  </a:lnTo>
                  <a:lnTo>
                    <a:pt x="5536" y="410"/>
                  </a:lnTo>
                  <a:lnTo>
                    <a:pt x="5550" y="404"/>
                  </a:lnTo>
                  <a:lnTo>
                    <a:pt x="5563" y="396"/>
                  </a:lnTo>
                  <a:lnTo>
                    <a:pt x="5574" y="388"/>
                  </a:lnTo>
                  <a:lnTo>
                    <a:pt x="5581" y="381"/>
                  </a:lnTo>
                  <a:lnTo>
                    <a:pt x="5583" y="379"/>
                  </a:lnTo>
                  <a:lnTo>
                    <a:pt x="5591" y="368"/>
                  </a:lnTo>
                  <a:lnTo>
                    <a:pt x="5597" y="357"/>
                  </a:lnTo>
                  <a:lnTo>
                    <a:pt x="5601" y="345"/>
                  </a:lnTo>
                  <a:lnTo>
                    <a:pt x="5604" y="333"/>
                  </a:lnTo>
                  <a:lnTo>
                    <a:pt x="5606" y="318"/>
                  </a:lnTo>
                  <a:close/>
                  <a:moveTo>
                    <a:pt x="5886" y="119"/>
                  </a:moveTo>
                  <a:lnTo>
                    <a:pt x="5885" y="116"/>
                  </a:lnTo>
                  <a:lnTo>
                    <a:pt x="5883" y="114"/>
                  </a:lnTo>
                  <a:lnTo>
                    <a:pt x="5881" y="112"/>
                  </a:lnTo>
                  <a:lnTo>
                    <a:pt x="5879" y="111"/>
                  </a:lnTo>
                  <a:lnTo>
                    <a:pt x="5665" y="111"/>
                  </a:lnTo>
                  <a:lnTo>
                    <a:pt x="5663" y="112"/>
                  </a:lnTo>
                  <a:lnTo>
                    <a:pt x="5661" y="114"/>
                  </a:lnTo>
                  <a:lnTo>
                    <a:pt x="5659" y="116"/>
                  </a:lnTo>
                  <a:lnTo>
                    <a:pt x="5658" y="119"/>
                  </a:lnTo>
                  <a:lnTo>
                    <a:pt x="5658" y="143"/>
                  </a:lnTo>
                  <a:lnTo>
                    <a:pt x="5659" y="145"/>
                  </a:lnTo>
                  <a:lnTo>
                    <a:pt x="5661" y="147"/>
                  </a:lnTo>
                  <a:lnTo>
                    <a:pt x="5663" y="149"/>
                  </a:lnTo>
                  <a:lnTo>
                    <a:pt x="5665" y="150"/>
                  </a:lnTo>
                  <a:lnTo>
                    <a:pt x="5751" y="150"/>
                  </a:lnTo>
                  <a:lnTo>
                    <a:pt x="5751" y="406"/>
                  </a:lnTo>
                  <a:lnTo>
                    <a:pt x="5752" y="408"/>
                  </a:lnTo>
                  <a:lnTo>
                    <a:pt x="5753" y="410"/>
                  </a:lnTo>
                  <a:lnTo>
                    <a:pt x="5755" y="412"/>
                  </a:lnTo>
                  <a:lnTo>
                    <a:pt x="5758" y="413"/>
                  </a:lnTo>
                  <a:lnTo>
                    <a:pt x="5786" y="413"/>
                  </a:lnTo>
                  <a:lnTo>
                    <a:pt x="5788" y="412"/>
                  </a:lnTo>
                  <a:lnTo>
                    <a:pt x="5790" y="410"/>
                  </a:lnTo>
                  <a:lnTo>
                    <a:pt x="5792" y="408"/>
                  </a:lnTo>
                  <a:lnTo>
                    <a:pt x="5793" y="406"/>
                  </a:lnTo>
                  <a:lnTo>
                    <a:pt x="5793" y="150"/>
                  </a:lnTo>
                  <a:lnTo>
                    <a:pt x="5878" y="150"/>
                  </a:lnTo>
                  <a:lnTo>
                    <a:pt x="5881" y="149"/>
                  </a:lnTo>
                  <a:lnTo>
                    <a:pt x="5883" y="147"/>
                  </a:lnTo>
                  <a:lnTo>
                    <a:pt x="5885" y="145"/>
                  </a:lnTo>
                  <a:lnTo>
                    <a:pt x="5886" y="143"/>
                  </a:lnTo>
                  <a:lnTo>
                    <a:pt x="5886" y="119"/>
                  </a:lnTo>
                  <a:close/>
                  <a:moveTo>
                    <a:pt x="5998" y="118"/>
                  </a:moveTo>
                  <a:lnTo>
                    <a:pt x="5997" y="116"/>
                  </a:lnTo>
                  <a:lnTo>
                    <a:pt x="5995" y="114"/>
                  </a:lnTo>
                  <a:lnTo>
                    <a:pt x="5994" y="112"/>
                  </a:lnTo>
                  <a:lnTo>
                    <a:pt x="5991" y="111"/>
                  </a:lnTo>
                  <a:lnTo>
                    <a:pt x="5963" y="111"/>
                  </a:lnTo>
                  <a:lnTo>
                    <a:pt x="5960" y="112"/>
                  </a:lnTo>
                  <a:lnTo>
                    <a:pt x="5957" y="116"/>
                  </a:lnTo>
                  <a:lnTo>
                    <a:pt x="5956" y="118"/>
                  </a:lnTo>
                  <a:lnTo>
                    <a:pt x="5956" y="406"/>
                  </a:lnTo>
                  <a:lnTo>
                    <a:pt x="5957" y="408"/>
                  </a:lnTo>
                  <a:lnTo>
                    <a:pt x="5958" y="410"/>
                  </a:lnTo>
                  <a:lnTo>
                    <a:pt x="5960" y="412"/>
                  </a:lnTo>
                  <a:lnTo>
                    <a:pt x="5963" y="413"/>
                  </a:lnTo>
                  <a:lnTo>
                    <a:pt x="5991" y="413"/>
                  </a:lnTo>
                  <a:lnTo>
                    <a:pt x="5994" y="412"/>
                  </a:lnTo>
                  <a:lnTo>
                    <a:pt x="5997" y="408"/>
                  </a:lnTo>
                  <a:lnTo>
                    <a:pt x="5998" y="406"/>
                  </a:lnTo>
                  <a:lnTo>
                    <a:pt x="5998" y="118"/>
                  </a:lnTo>
                  <a:close/>
                  <a:moveTo>
                    <a:pt x="6325" y="120"/>
                  </a:moveTo>
                  <a:lnTo>
                    <a:pt x="6325" y="117"/>
                  </a:lnTo>
                  <a:lnTo>
                    <a:pt x="6324" y="116"/>
                  </a:lnTo>
                  <a:lnTo>
                    <a:pt x="6322" y="114"/>
                  </a:lnTo>
                  <a:lnTo>
                    <a:pt x="6320" y="112"/>
                  </a:lnTo>
                  <a:lnTo>
                    <a:pt x="6318" y="111"/>
                  </a:lnTo>
                  <a:lnTo>
                    <a:pt x="6291" y="111"/>
                  </a:lnTo>
                  <a:lnTo>
                    <a:pt x="6288" y="112"/>
                  </a:lnTo>
                  <a:lnTo>
                    <a:pt x="6284" y="116"/>
                  </a:lnTo>
                  <a:lnTo>
                    <a:pt x="6283" y="117"/>
                  </a:lnTo>
                  <a:lnTo>
                    <a:pt x="6283" y="119"/>
                  </a:lnTo>
                  <a:lnTo>
                    <a:pt x="6198" y="363"/>
                  </a:lnTo>
                  <a:lnTo>
                    <a:pt x="6114" y="119"/>
                  </a:lnTo>
                  <a:lnTo>
                    <a:pt x="6112" y="114"/>
                  </a:lnTo>
                  <a:lnTo>
                    <a:pt x="6108" y="111"/>
                  </a:lnTo>
                  <a:lnTo>
                    <a:pt x="6078" y="111"/>
                  </a:lnTo>
                  <a:lnTo>
                    <a:pt x="6076" y="112"/>
                  </a:lnTo>
                  <a:lnTo>
                    <a:pt x="6073" y="116"/>
                  </a:lnTo>
                  <a:lnTo>
                    <a:pt x="6072" y="117"/>
                  </a:lnTo>
                  <a:lnTo>
                    <a:pt x="6072" y="120"/>
                  </a:lnTo>
                  <a:lnTo>
                    <a:pt x="6073" y="125"/>
                  </a:lnTo>
                  <a:lnTo>
                    <a:pt x="6169" y="402"/>
                  </a:lnTo>
                  <a:lnTo>
                    <a:pt x="6171" y="409"/>
                  </a:lnTo>
                  <a:lnTo>
                    <a:pt x="6177" y="413"/>
                  </a:lnTo>
                  <a:lnTo>
                    <a:pt x="6220" y="413"/>
                  </a:lnTo>
                  <a:lnTo>
                    <a:pt x="6225" y="409"/>
                  </a:lnTo>
                  <a:lnTo>
                    <a:pt x="6228" y="402"/>
                  </a:lnTo>
                  <a:lnTo>
                    <a:pt x="6241" y="363"/>
                  </a:lnTo>
                  <a:lnTo>
                    <a:pt x="6324" y="125"/>
                  </a:lnTo>
                  <a:lnTo>
                    <a:pt x="6325" y="120"/>
                  </a:lnTo>
                  <a:close/>
                  <a:moveTo>
                    <a:pt x="6406" y="3926"/>
                  </a:moveTo>
                  <a:lnTo>
                    <a:pt x="6405" y="3849"/>
                  </a:lnTo>
                  <a:lnTo>
                    <a:pt x="6400" y="3773"/>
                  </a:lnTo>
                  <a:lnTo>
                    <a:pt x="6391" y="3698"/>
                  </a:lnTo>
                  <a:lnTo>
                    <a:pt x="6380" y="3624"/>
                  </a:lnTo>
                  <a:lnTo>
                    <a:pt x="6366" y="3551"/>
                  </a:lnTo>
                  <a:lnTo>
                    <a:pt x="6348" y="3480"/>
                  </a:lnTo>
                  <a:lnTo>
                    <a:pt x="6328" y="3409"/>
                  </a:lnTo>
                  <a:lnTo>
                    <a:pt x="6304" y="3340"/>
                  </a:lnTo>
                  <a:lnTo>
                    <a:pt x="6278" y="3272"/>
                  </a:lnTo>
                  <a:lnTo>
                    <a:pt x="6249" y="3206"/>
                  </a:lnTo>
                  <a:lnTo>
                    <a:pt x="6217" y="3141"/>
                  </a:lnTo>
                  <a:lnTo>
                    <a:pt x="6183" y="3077"/>
                  </a:lnTo>
                  <a:lnTo>
                    <a:pt x="6146" y="3016"/>
                  </a:lnTo>
                  <a:lnTo>
                    <a:pt x="6107" y="2955"/>
                  </a:lnTo>
                  <a:lnTo>
                    <a:pt x="6066" y="2897"/>
                  </a:lnTo>
                  <a:lnTo>
                    <a:pt x="6022" y="2841"/>
                  </a:lnTo>
                  <a:lnTo>
                    <a:pt x="5975" y="2786"/>
                  </a:lnTo>
                  <a:lnTo>
                    <a:pt x="5927" y="2734"/>
                  </a:lnTo>
                  <a:lnTo>
                    <a:pt x="5876" y="2683"/>
                  </a:lnTo>
                  <a:lnTo>
                    <a:pt x="5824" y="2635"/>
                  </a:lnTo>
                  <a:lnTo>
                    <a:pt x="5769" y="2588"/>
                  </a:lnTo>
                  <a:lnTo>
                    <a:pt x="5713" y="2544"/>
                  </a:lnTo>
                  <a:lnTo>
                    <a:pt x="5655" y="2503"/>
                  </a:lnTo>
                  <a:lnTo>
                    <a:pt x="5595" y="2464"/>
                  </a:lnTo>
                  <a:lnTo>
                    <a:pt x="5533" y="2427"/>
                  </a:lnTo>
                  <a:lnTo>
                    <a:pt x="5469" y="2393"/>
                  </a:lnTo>
                  <a:lnTo>
                    <a:pt x="5404" y="2361"/>
                  </a:lnTo>
                  <a:lnTo>
                    <a:pt x="5338" y="2332"/>
                  </a:lnTo>
                  <a:lnTo>
                    <a:pt x="5270" y="2306"/>
                  </a:lnTo>
                  <a:lnTo>
                    <a:pt x="5201" y="2282"/>
                  </a:lnTo>
                  <a:lnTo>
                    <a:pt x="5130" y="2262"/>
                  </a:lnTo>
                  <a:lnTo>
                    <a:pt x="5059" y="2244"/>
                  </a:lnTo>
                  <a:lnTo>
                    <a:pt x="4986" y="2230"/>
                  </a:lnTo>
                  <a:lnTo>
                    <a:pt x="4912" y="2219"/>
                  </a:lnTo>
                  <a:lnTo>
                    <a:pt x="4837" y="2210"/>
                  </a:lnTo>
                  <a:lnTo>
                    <a:pt x="4761" y="2205"/>
                  </a:lnTo>
                  <a:lnTo>
                    <a:pt x="4684" y="2204"/>
                  </a:lnTo>
                  <a:lnTo>
                    <a:pt x="4608" y="2205"/>
                  </a:lnTo>
                  <a:lnTo>
                    <a:pt x="4532" y="2210"/>
                  </a:lnTo>
                  <a:lnTo>
                    <a:pt x="4457" y="2219"/>
                  </a:lnTo>
                  <a:lnTo>
                    <a:pt x="4383" y="2230"/>
                  </a:lnTo>
                  <a:lnTo>
                    <a:pt x="4310" y="2244"/>
                  </a:lnTo>
                  <a:lnTo>
                    <a:pt x="4238" y="2262"/>
                  </a:lnTo>
                  <a:lnTo>
                    <a:pt x="4168" y="2282"/>
                  </a:lnTo>
                  <a:lnTo>
                    <a:pt x="4099" y="2306"/>
                  </a:lnTo>
                  <a:lnTo>
                    <a:pt x="4031" y="2332"/>
                  </a:lnTo>
                  <a:lnTo>
                    <a:pt x="3964" y="2361"/>
                  </a:lnTo>
                  <a:lnTo>
                    <a:pt x="3899" y="2393"/>
                  </a:lnTo>
                  <a:lnTo>
                    <a:pt x="3836" y="2427"/>
                  </a:lnTo>
                  <a:lnTo>
                    <a:pt x="3774" y="2464"/>
                  </a:lnTo>
                  <a:lnTo>
                    <a:pt x="3714" y="2503"/>
                  </a:lnTo>
                  <a:lnTo>
                    <a:pt x="3656" y="2544"/>
                  </a:lnTo>
                  <a:lnTo>
                    <a:pt x="3599" y="2588"/>
                  </a:lnTo>
                  <a:lnTo>
                    <a:pt x="3545" y="2635"/>
                  </a:lnTo>
                  <a:lnTo>
                    <a:pt x="3492" y="2683"/>
                  </a:lnTo>
                  <a:lnTo>
                    <a:pt x="3442" y="2734"/>
                  </a:lnTo>
                  <a:lnTo>
                    <a:pt x="3393" y="2786"/>
                  </a:lnTo>
                  <a:lnTo>
                    <a:pt x="3347" y="2841"/>
                  </a:lnTo>
                  <a:lnTo>
                    <a:pt x="3303" y="2897"/>
                  </a:lnTo>
                  <a:lnTo>
                    <a:pt x="3262" y="2955"/>
                  </a:lnTo>
                  <a:lnTo>
                    <a:pt x="3222" y="3016"/>
                  </a:lnTo>
                  <a:lnTo>
                    <a:pt x="3186" y="3077"/>
                  </a:lnTo>
                  <a:lnTo>
                    <a:pt x="3151" y="3141"/>
                  </a:lnTo>
                  <a:lnTo>
                    <a:pt x="3120" y="3206"/>
                  </a:lnTo>
                  <a:lnTo>
                    <a:pt x="3091" y="3272"/>
                  </a:lnTo>
                  <a:lnTo>
                    <a:pt x="3065" y="3340"/>
                  </a:lnTo>
                  <a:lnTo>
                    <a:pt x="3041" y="3409"/>
                  </a:lnTo>
                  <a:lnTo>
                    <a:pt x="3021" y="3480"/>
                  </a:lnTo>
                  <a:lnTo>
                    <a:pt x="3003" y="3551"/>
                  </a:lnTo>
                  <a:lnTo>
                    <a:pt x="2989" y="3624"/>
                  </a:lnTo>
                  <a:lnTo>
                    <a:pt x="2977" y="3698"/>
                  </a:lnTo>
                  <a:lnTo>
                    <a:pt x="2969" y="3773"/>
                  </a:lnTo>
                  <a:lnTo>
                    <a:pt x="2965" y="3835"/>
                  </a:lnTo>
                  <a:lnTo>
                    <a:pt x="1550" y="3018"/>
                  </a:lnTo>
                  <a:lnTo>
                    <a:pt x="1454" y="2661"/>
                  </a:lnTo>
                  <a:lnTo>
                    <a:pt x="1446" y="2646"/>
                  </a:lnTo>
                  <a:lnTo>
                    <a:pt x="1434" y="2635"/>
                  </a:lnTo>
                  <a:lnTo>
                    <a:pt x="1418" y="2630"/>
                  </a:lnTo>
                  <a:lnTo>
                    <a:pt x="1401" y="2631"/>
                  </a:lnTo>
                  <a:lnTo>
                    <a:pt x="1386" y="2638"/>
                  </a:lnTo>
                  <a:lnTo>
                    <a:pt x="1375" y="2651"/>
                  </a:lnTo>
                  <a:lnTo>
                    <a:pt x="1370" y="2666"/>
                  </a:lnTo>
                  <a:lnTo>
                    <a:pt x="1371" y="2683"/>
                  </a:lnTo>
                  <a:lnTo>
                    <a:pt x="1444" y="2957"/>
                  </a:lnTo>
                  <a:lnTo>
                    <a:pt x="1430" y="2949"/>
                  </a:lnTo>
                  <a:lnTo>
                    <a:pt x="43" y="2148"/>
                  </a:lnTo>
                  <a:lnTo>
                    <a:pt x="0" y="2223"/>
                  </a:lnTo>
                  <a:lnTo>
                    <a:pt x="1387" y="3024"/>
                  </a:lnTo>
                  <a:lnTo>
                    <a:pt x="1401" y="3032"/>
                  </a:lnTo>
                  <a:lnTo>
                    <a:pt x="1127" y="3105"/>
                  </a:lnTo>
                  <a:lnTo>
                    <a:pt x="1112" y="3113"/>
                  </a:lnTo>
                  <a:lnTo>
                    <a:pt x="1101" y="3125"/>
                  </a:lnTo>
                  <a:lnTo>
                    <a:pt x="1096" y="3141"/>
                  </a:lnTo>
                  <a:lnTo>
                    <a:pt x="1097" y="3158"/>
                  </a:lnTo>
                  <a:lnTo>
                    <a:pt x="1104" y="3173"/>
                  </a:lnTo>
                  <a:lnTo>
                    <a:pt x="1117" y="3184"/>
                  </a:lnTo>
                  <a:lnTo>
                    <a:pt x="1133" y="3189"/>
                  </a:lnTo>
                  <a:lnTo>
                    <a:pt x="1150" y="3188"/>
                  </a:lnTo>
                  <a:lnTo>
                    <a:pt x="1507" y="3093"/>
                  </a:lnTo>
                  <a:lnTo>
                    <a:pt x="2948" y="3925"/>
                  </a:lnTo>
                  <a:lnTo>
                    <a:pt x="1507" y="4757"/>
                  </a:lnTo>
                  <a:lnTo>
                    <a:pt x="1150" y="4661"/>
                  </a:lnTo>
                  <a:lnTo>
                    <a:pt x="1133" y="4660"/>
                  </a:lnTo>
                  <a:lnTo>
                    <a:pt x="1117" y="4665"/>
                  </a:lnTo>
                  <a:lnTo>
                    <a:pt x="1104" y="4676"/>
                  </a:lnTo>
                  <a:lnTo>
                    <a:pt x="1097" y="4691"/>
                  </a:lnTo>
                  <a:lnTo>
                    <a:pt x="1096" y="4708"/>
                  </a:lnTo>
                  <a:lnTo>
                    <a:pt x="1101" y="4724"/>
                  </a:lnTo>
                  <a:lnTo>
                    <a:pt x="1112" y="4737"/>
                  </a:lnTo>
                  <a:lnTo>
                    <a:pt x="1127" y="4744"/>
                  </a:lnTo>
                  <a:lnTo>
                    <a:pt x="1401" y="4818"/>
                  </a:lnTo>
                  <a:lnTo>
                    <a:pt x="1387" y="4826"/>
                  </a:lnTo>
                  <a:lnTo>
                    <a:pt x="0" y="5627"/>
                  </a:lnTo>
                  <a:lnTo>
                    <a:pt x="43" y="5701"/>
                  </a:lnTo>
                  <a:lnTo>
                    <a:pt x="1444" y="4892"/>
                  </a:lnTo>
                  <a:lnTo>
                    <a:pt x="1371" y="5166"/>
                  </a:lnTo>
                  <a:lnTo>
                    <a:pt x="1370" y="5183"/>
                  </a:lnTo>
                  <a:lnTo>
                    <a:pt x="1375" y="5199"/>
                  </a:lnTo>
                  <a:lnTo>
                    <a:pt x="1386" y="5211"/>
                  </a:lnTo>
                  <a:lnTo>
                    <a:pt x="1401" y="5219"/>
                  </a:lnTo>
                  <a:lnTo>
                    <a:pt x="1418" y="5220"/>
                  </a:lnTo>
                  <a:lnTo>
                    <a:pt x="1434" y="5214"/>
                  </a:lnTo>
                  <a:lnTo>
                    <a:pt x="1446" y="5204"/>
                  </a:lnTo>
                  <a:lnTo>
                    <a:pt x="1454" y="5188"/>
                  </a:lnTo>
                  <a:lnTo>
                    <a:pt x="1550" y="4831"/>
                  </a:lnTo>
                  <a:lnTo>
                    <a:pt x="2965" y="4014"/>
                  </a:lnTo>
                  <a:lnTo>
                    <a:pt x="2969" y="4078"/>
                  </a:lnTo>
                  <a:lnTo>
                    <a:pt x="2977" y="4153"/>
                  </a:lnTo>
                  <a:lnTo>
                    <a:pt x="2989" y="4227"/>
                  </a:lnTo>
                  <a:lnTo>
                    <a:pt x="3003" y="4300"/>
                  </a:lnTo>
                  <a:lnTo>
                    <a:pt x="3021" y="4372"/>
                  </a:lnTo>
                  <a:lnTo>
                    <a:pt x="3041" y="4442"/>
                  </a:lnTo>
                  <a:lnTo>
                    <a:pt x="3065" y="4511"/>
                  </a:lnTo>
                  <a:lnTo>
                    <a:pt x="3091" y="4579"/>
                  </a:lnTo>
                  <a:lnTo>
                    <a:pt x="3120" y="4646"/>
                  </a:lnTo>
                  <a:lnTo>
                    <a:pt x="3151" y="4711"/>
                  </a:lnTo>
                  <a:lnTo>
                    <a:pt x="3186" y="4774"/>
                  </a:lnTo>
                  <a:lnTo>
                    <a:pt x="3222" y="4836"/>
                  </a:lnTo>
                  <a:lnTo>
                    <a:pt x="3262" y="4896"/>
                  </a:lnTo>
                  <a:lnTo>
                    <a:pt x="3303" y="4954"/>
                  </a:lnTo>
                  <a:lnTo>
                    <a:pt x="3347" y="5011"/>
                  </a:lnTo>
                  <a:lnTo>
                    <a:pt x="3393" y="5065"/>
                  </a:lnTo>
                  <a:lnTo>
                    <a:pt x="3442" y="5118"/>
                  </a:lnTo>
                  <a:lnTo>
                    <a:pt x="3492" y="5168"/>
                  </a:lnTo>
                  <a:lnTo>
                    <a:pt x="3545" y="5217"/>
                  </a:lnTo>
                  <a:lnTo>
                    <a:pt x="3599" y="5263"/>
                  </a:lnTo>
                  <a:lnTo>
                    <a:pt x="3656" y="5307"/>
                  </a:lnTo>
                  <a:lnTo>
                    <a:pt x="3714" y="5348"/>
                  </a:lnTo>
                  <a:lnTo>
                    <a:pt x="3774" y="5388"/>
                  </a:lnTo>
                  <a:lnTo>
                    <a:pt x="3836" y="5424"/>
                  </a:lnTo>
                  <a:lnTo>
                    <a:pt x="3899" y="5459"/>
                  </a:lnTo>
                  <a:lnTo>
                    <a:pt x="3964" y="5490"/>
                  </a:lnTo>
                  <a:lnTo>
                    <a:pt x="4031" y="5519"/>
                  </a:lnTo>
                  <a:lnTo>
                    <a:pt x="4099" y="5545"/>
                  </a:lnTo>
                  <a:lnTo>
                    <a:pt x="4168" y="5569"/>
                  </a:lnTo>
                  <a:lnTo>
                    <a:pt x="4238" y="5589"/>
                  </a:lnTo>
                  <a:lnTo>
                    <a:pt x="4310" y="5607"/>
                  </a:lnTo>
                  <a:lnTo>
                    <a:pt x="4383" y="5621"/>
                  </a:lnTo>
                  <a:lnTo>
                    <a:pt x="4457" y="5633"/>
                  </a:lnTo>
                  <a:lnTo>
                    <a:pt x="4532" y="5641"/>
                  </a:lnTo>
                  <a:lnTo>
                    <a:pt x="4608" y="5646"/>
                  </a:lnTo>
                  <a:lnTo>
                    <a:pt x="4684" y="5648"/>
                  </a:lnTo>
                  <a:lnTo>
                    <a:pt x="4761" y="5646"/>
                  </a:lnTo>
                  <a:lnTo>
                    <a:pt x="4837" y="5641"/>
                  </a:lnTo>
                  <a:lnTo>
                    <a:pt x="4912" y="5633"/>
                  </a:lnTo>
                  <a:lnTo>
                    <a:pt x="4986" y="5621"/>
                  </a:lnTo>
                  <a:lnTo>
                    <a:pt x="5059" y="5607"/>
                  </a:lnTo>
                  <a:lnTo>
                    <a:pt x="5130" y="5589"/>
                  </a:lnTo>
                  <a:lnTo>
                    <a:pt x="5201" y="5569"/>
                  </a:lnTo>
                  <a:lnTo>
                    <a:pt x="5270" y="5545"/>
                  </a:lnTo>
                  <a:lnTo>
                    <a:pt x="5338" y="5519"/>
                  </a:lnTo>
                  <a:lnTo>
                    <a:pt x="5404" y="5490"/>
                  </a:lnTo>
                  <a:lnTo>
                    <a:pt x="5469" y="5459"/>
                  </a:lnTo>
                  <a:lnTo>
                    <a:pt x="5533" y="5424"/>
                  </a:lnTo>
                  <a:lnTo>
                    <a:pt x="5595" y="5388"/>
                  </a:lnTo>
                  <a:lnTo>
                    <a:pt x="5655" y="5348"/>
                  </a:lnTo>
                  <a:lnTo>
                    <a:pt x="5713" y="5307"/>
                  </a:lnTo>
                  <a:lnTo>
                    <a:pt x="5769" y="5263"/>
                  </a:lnTo>
                  <a:lnTo>
                    <a:pt x="5824" y="5217"/>
                  </a:lnTo>
                  <a:lnTo>
                    <a:pt x="5876" y="5168"/>
                  </a:lnTo>
                  <a:lnTo>
                    <a:pt x="5927" y="5118"/>
                  </a:lnTo>
                  <a:lnTo>
                    <a:pt x="5975" y="5065"/>
                  </a:lnTo>
                  <a:lnTo>
                    <a:pt x="6022" y="5011"/>
                  </a:lnTo>
                  <a:lnTo>
                    <a:pt x="6066" y="4954"/>
                  </a:lnTo>
                  <a:lnTo>
                    <a:pt x="6107" y="4896"/>
                  </a:lnTo>
                  <a:lnTo>
                    <a:pt x="6146" y="4836"/>
                  </a:lnTo>
                  <a:lnTo>
                    <a:pt x="6183" y="4774"/>
                  </a:lnTo>
                  <a:lnTo>
                    <a:pt x="6217" y="4711"/>
                  </a:lnTo>
                  <a:lnTo>
                    <a:pt x="6249" y="4646"/>
                  </a:lnTo>
                  <a:lnTo>
                    <a:pt x="6278" y="4579"/>
                  </a:lnTo>
                  <a:lnTo>
                    <a:pt x="6304" y="4511"/>
                  </a:lnTo>
                  <a:lnTo>
                    <a:pt x="6328" y="4442"/>
                  </a:lnTo>
                  <a:lnTo>
                    <a:pt x="6348" y="4372"/>
                  </a:lnTo>
                  <a:lnTo>
                    <a:pt x="6366" y="4300"/>
                  </a:lnTo>
                  <a:lnTo>
                    <a:pt x="6380" y="4227"/>
                  </a:lnTo>
                  <a:lnTo>
                    <a:pt x="6391" y="4153"/>
                  </a:lnTo>
                  <a:lnTo>
                    <a:pt x="6400" y="4078"/>
                  </a:lnTo>
                  <a:lnTo>
                    <a:pt x="6405" y="4002"/>
                  </a:lnTo>
                  <a:lnTo>
                    <a:pt x="6406" y="3926"/>
                  </a:lnTo>
                  <a:close/>
                  <a:moveTo>
                    <a:pt x="6620" y="404"/>
                  </a:moveTo>
                  <a:lnTo>
                    <a:pt x="6619" y="399"/>
                  </a:lnTo>
                  <a:lnTo>
                    <a:pt x="6598" y="344"/>
                  </a:lnTo>
                  <a:lnTo>
                    <a:pt x="6584" y="307"/>
                  </a:lnTo>
                  <a:lnTo>
                    <a:pt x="6542" y="199"/>
                  </a:lnTo>
                  <a:lnTo>
                    <a:pt x="6542" y="307"/>
                  </a:lnTo>
                  <a:lnTo>
                    <a:pt x="6426" y="307"/>
                  </a:lnTo>
                  <a:lnTo>
                    <a:pt x="6484" y="155"/>
                  </a:lnTo>
                  <a:lnTo>
                    <a:pt x="6542" y="307"/>
                  </a:lnTo>
                  <a:lnTo>
                    <a:pt x="6542" y="199"/>
                  </a:lnTo>
                  <a:lnTo>
                    <a:pt x="6525" y="155"/>
                  </a:lnTo>
                  <a:lnTo>
                    <a:pt x="6513" y="121"/>
                  </a:lnTo>
                  <a:lnTo>
                    <a:pt x="6510" y="115"/>
                  </a:lnTo>
                  <a:lnTo>
                    <a:pt x="6506" y="111"/>
                  </a:lnTo>
                  <a:lnTo>
                    <a:pt x="6463" y="111"/>
                  </a:lnTo>
                  <a:lnTo>
                    <a:pt x="6458" y="115"/>
                  </a:lnTo>
                  <a:lnTo>
                    <a:pt x="6456" y="121"/>
                  </a:lnTo>
                  <a:lnTo>
                    <a:pt x="6349" y="399"/>
                  </a:lnTo>
                  <a:lnTo>
                    <a:pt x="6349" y="400"/>
                  </a:lnTo>
                  <a:lnTo>
                    <a:pt x="6349" y="406"/>
                  </a:lnTo>
                  <a:lnTo>
                    <a:pt x="6350" y="409"/>
                  </a:lnTo>
                  <a:lnTo>
                    <a:pt x="6353" y="412"/>
                  </a:lnTo>
                  <a:lnTo>
                    <a:pt x="6355" y="413"/>
                  </a:lnTo>
                  <a:lnTo>
                    <a:pt x="6382" y="413"/>
                  </a:lnTo>
                  <a:lnTo>
                    <a:pt x="6384" y="412"/>
                  </a:lnTo>
                  <a:lnTo>
                    <a:pt x="6388" y="409"/>
                  </a:lnTo>
                  <a:lnTo>
                    <a:pt x="6389" y="407"/>
                  </a:lnTo>
                  <a:lnTo>
                    <a:pt x="6390" y="405"/>
                  </a:lnTo>
                  <a:lnTo>
                    <a:pt x="6414" y="344"/>
                  </a:lnTo>
                  <a:lnTo>
                    <a:pt x="6555" y="344"/>
                  </a:lnTo>
                  <a:lnTo>
                    <a:pt x="6579" y="405"/>
                  </a:lnTo>
                  <a:lnTo>
                    <a:pt x="6579" y="407"/>
                  </a:lnTo>
                  <a:lnTo>
                    <a:pt x="6580" y="409"/>
                  </a:lnTo>
                  <a:lnTo>
                    <a:pt x="6582" y="411"/>
                  </a:lnTo>
                  <a:lnTo>
                    <a:pt x="6584" y="412"/>
                  </a:lnTo>
                  <a:lnTo>
                    <a:pt x="6586" y="413"/>
                  </a:lnTo>
                  <a:lnTo>
                    <a:pt x="6614" y="413"/>
                  </a:lnTo>
                  <a:lnTo>
                    <a:pt x="6616" y="412"/>
                  </a:lnTo>
                  <a:lnTo>
                    <a:pt x="6619" y="409"/>
                  </a:lnTo>
                  <a:lnTo>
                    <a:pt x="6620" y="406"/>
                  </a:lnTo>
                  <a:lnTo>
                    <a:pt x="6620" y="404"/>
                  </a:lnTo>
                  <a:close/>
                  <a:moveTo>
                    <a:pt x="6857" y="119"/>
                  </a:moveTo>
                  <a:lnTo>
                    <a:pt x="6856" y="116"/>
                  </a:lnTo>
                  <a:lnTo>
                    <a:pt x="6854" y="114"/>
                  </a:lnTo>
                  <a:lnTo>
                    <a:pt x="6852" y="112"/>
                  </a:lnTo>
                  <a:lnTo>
                    <a:pt x="6849" y="111"/>
                  </a:lnTo>
                  <a:lnTo>
                    <a:pt x="6636" y="111"/>
                  </a:lnTo>
                  <a:lnTo>
                    <a:pt x="6633" y="112"/>
                  </a:lnTo>
                  <a:lnTo>
                    <a:pt x="6631" y="114"/>
                  </a:lnTo>
                  <a:lnTo>
                    <a:pt x="6630" y="116"/>
                  </a:lnTo>
                  <a:lnTo>
                    <a:pt x="6629" y="119"/>
                  </a:lnTo>
                  <a:lnTo>
                    <a:pt x="6629" y="143"/>
                  </a:lnTo>
                  <a:lnTo>
                    <a:pt x="6630" y="145"/>
                  </a:lnTo>
                  <a:lnTo>
                    <a:pt x="6631" y="147"/>
                  </a:lnTo>
                  <a:lnTo>
                    <a:pt x="6633" y="149"/>
                  </a:lnTo>
                  <a:lnTo>
                    <a:pt x="6636" y="150"/>
                  </a:lnTo>
                  <a:lnTo>
                    <a:pt x="6721" y="150"/>
                  </a:lnTo>
                  <a:lnTo>
                    <a:pt x="6721" y="406"/>
                  </a:lnTo>
                  <a:lnTo>
                    <a:pt x="6722" y="408"/>
                  </a:lnTo>
                  <a:lnTo>
                    <a:pt x="6724" y="410"/>
                  </a:lnTo>
                  <a:lnTo>
                    <a:pt x="6726" y="412"/>
                  </a:lnTo>
                  <a:lnTo>
                    <a:pt x="6728" y="413"/>
                  </a:lnTo>
                  <a:lnTo>
                    <a:pt x="6756" y="413"/>
                  </a:lnTo>
                  <a:lnTo>
                    <a:pt x="6759" y="412"/>
                  </a:lnTo>
                  <a:lnTo>
                    <a:pt x="6761" y="410"/>
                  </a:lnTo>
                  <a:lnTo>
                    <a:pt x="6763" y="408"/>
                  </a:lnTo>
                  <a:lnTo>
                    <a:pt x="6764" y="406"/>
                  </a:lnTo>
                  <a:lnTo>
                    <a:pt x="6764" y="150"/>
                  </a:lnTo>
                  <a:lnTo>
                    <a:pt x="6849" y="150"/>
                  </a:lnTo>
                  <a:lnTo>
                    <a:pt x="6851" y="149"/>
                  </a:lnTo>
                  <a:lnTo>
                    <a:pt x="6854" y="147"/>
                  </a:lnTo>
                  <a:lnTo>
                    <a:pt x="6856" y="145"/>
                  </a:lnTo>
                  <a:lnTo>
                    <a:pt x="6857" y="143"/>
                  </a:lnTo>
                  <a:lnTo>
                    <a:pt x="6857" y="119"/>
                  </a:lnTo>
                  <a:close/>
                  <a:moveTo>
                    <a:pt x="6969" y="118"/>
                  </a:moveTo>
                  <a:lnTo>
                    <a:pt x="6968" y="116"/>
                  </a:lnTo>
                  <a:lnTo>
                    <a:pt x="6966" y="114"/>
                  </a:lnTo>
                  <a:lnTo>
                    <a:pt x="6964" y="112"/>
                  </a:lnTo>
                  <a:lnTo>
                    <a:pt x="6962" y="111"/>
                  </a:lnTo>
                  <a:lnTo>
                    <a:pt x="6933" y="111"/>
                  </a:lnTo>
                  <a:lnTo>
                    <a:pt x="6931" y="112"/>
                  </a:lnTo>
                  <a:lnTo>
                    <a:pt x="6927" y="116"/>
                  </a:lnTo>
                  <a:lnTo>
                    <a:pt x="6926" y="118"/>
                  </a:lnTo>
                  <a:lnTo>
                    <a:pt x="6926" y="406"/>
                  </a:lnTo>
                  <a:lnTo>
                    <a:pt x="6927" y="408"/>
                  </a:lnTo>
                  <a:lnTo>
                    <a:pt x="6929" y="410"/>
                  </a:lnTo>
                  <a:lnTo>
                    <a:pt x="6931" y="412"/>
                  </a:lnTo>
                  <a:lnTo>
                    <a:pt x="6933" y="413"/>
                  </a:lnTo>
                  <a:lnTo>
                    <a:pt x="6962" y="413"/>
                  </a:lnTo>
                  <a:lnTo>
                    <a:pt x="6964" y="412"/>
                  </a:lnTo>
                  <a:lnTo>
                    <a:pt x="6968" y="408"/>
                  </a:lnTo>
                  <a:lnTo>
                    <a:pt x="6969" y="406"/>
                  </a:lnTo>
                  <a:lnTo>
                    <a:pt x="6969" y="118"/>
                  </a:lnTo>
                  <a:close/>
                  <a:moveTo>
                    <a:pt x="7294" y="276"/>
                  </a:moveTo>
                  <a:lnTo>
                    <a:pt x="7294" y="243"/>
                  </a:lnTo>
                  <a:lnTo>
                    <a:pt x="7293" y="226"/>
                  </a:lnTo>
                  <a:lnTo>
                    <a:pt x="7291" y="199"/>
                  </a:lnTo>
                  <a:lnTo>
                    <a:pt x="7284" y="175"/>
                  </a:lnTo>
                  <a:lnTo>
                    <a:pt x="7274" y="155"/>
                  </a:lnTo>
                  <a:lnTo>
                    <a:pt x="7265" y="144"/>
                  </a:lnTo>
                  <a:lnTo>
                    <a:pt x="7260" y="138"/>
                  </a:lnTo>
                  <a:lnTo>
                    <a:pt x="7251" y="131"/>
                  </a:lnTo>
                  <a:lnTo>
                    <a:pt x="7251" y="269"/>
                  </a:lnTo>
                  <a:lnTo>
                    <a:pt x="7251" y="282"/>
                  </a:lnTo>
                  <a:lnTo>
                    <a:pt x="7250" y="297"/>
                  </a:lnTo>
                  <a:lnTo>
                    <a:pt x="7248" y="317"/>
                  </a:lnTo>
                  <a:lnTo>
                    <a:pt x="7244" y="334"/>
                  </a:lnTo>
                  <a:lnTo>
                    <a:pt x="7237" y="348"/>
                  </a:lnTo>
                  <a:lnTo>
                    <a:pt x="7228" y="360"/>
                  </a:lnTo>
                  <a:lnTo>
                    <a:pt x="7217" y="369"/>
                  </a:lnTo>
                  <a:lnTo>
                    <a:pt x="7205" y="375"/>
                  </a:lnTo>
                  <a:lnTo>
                    <a:pt x="7190" y="379"/>
                  </a:lnTo>
                  <a:lnTo>
                    <a:pt x="7174" y="381"/>
                  </a:lnTo>
                  <a:lnTo>
                    <a:pt x="7158" y="379"/>
                  </a:lnTo>
                  <a:lnTo>
                    <a:pt x="7143" y="375"/>
                  </a:lnTo>
                  <a:lnTo>
                    <a:pt x="7131" y="369"/>
                  </a:lnTo>
                  <a:lnTo>
                    <a:pt x="7119" y="360"/>
                  </a:lnTo>
                  <a:lnTo>
                    <a:pt x="7110" y="348"/>
                  </a:lnTo>
                  <a:lnTo>
                    <a:pt x="7104" y="334"/>
                  </a:lnTo>
                  <a:lnTo>
                    <a:pt x="7099" y="317"/>
                  </a:lnTo>
                  <a:lnTo>
                    <a:pt x="7097" y="297"/>
                  </a:lnTo>
                  <a:lnTo>
                    <a:pt x="7097" y="290"/>
                  </a:lnTo>
                  <a:lnTo>
                    <a:pt x="7097" y="278"/>
                  </a:lnTo>
                  <a:lnTo>
                    <a:pt x="7097" y="234"/>
                  </a:lnTo>
                  <a:lnTo>
                    <a:pt x="7097" y="228"/>
                  </a:lnTo>
                  <a:lnTo>
                    <a:pt x="7099" y="208"/>
                  </a:lnTo>
                  <a:lnTo>
                    <a:pt x="7104" y="191"/>
                  </a:lnTo>
                  <a:lnTo>
                    <a:pt x="7110" y="176"/>
                  </a:lnTo>
                  <a:lnTo>
                    <a:pt x="7119" y="164"/>
                  </a:lnTo>
                  <a:lnTo>
                    <a:pt x="7131" y="155"/>
                  </a:lnTo>
                  <a:lnTo>
                    <a:pt x="7143" y="149"/>
                  </a:lnTo>
                  <a:lnTo>
                    <a:pt x="7158" y="145"/>
                  </a:lnTo>
                  <a:lnTo>
                    <a:pt x="7174" y="144"/>
                  </a:lnTo>
                  <a:lnTo>
                    <a:pt x="7190" y="145"/>
                  </a:lnTo>
                  <a:lnTo>
                    <a:pt x="7204" y="149"/>
                  </a:lnTo>
                  <a:lnTo>
                    <a:pt x="7217" y="155"/>
                  </a:lnTo>
                  <a:lnTo>
                    <a:pt x="7228" y="164"/>
                  </a:lnTo>
                  <a:lnTo>
                    <a:pt x="7237" y="176"/>
                  </a:lnTo>
                  <a:lnTo>
                    <a:pt x="7244" y="191"/>
                  </a:lnTo>
                  <a:lnTo>
                    <a:pt x="7248" y="208"/>
                  </a:lnTo>
                  <a:lnTo>
                    <a:pt x="7250" y="228"/>
                  </a:lnTo>
                  <a:lnTo>
                    <a:pt x="7251" y="243"/>
                  </a:lnTo>
                  <a:lnTo>
                    <a:pt x="7251" y="248"/>
                  </a:lnTo>
                  <a:lnTo>
                    <a:pt x="7251" y="269"/>
                  </a:lnTo>
                  <a:lnTo>
                    <a:pt x="7251" y="131"/>
                  </a:lnTo>
                  <a:lnTo>
                    <a:pt x="7242" y="124"/>
                  </a:lnTo>
                  <a:lnTo>
                    <a:pt x="7222" y="115"/>
                  </a:lnTo>
                  <a:lnTo>
                    <a:pt x="7200" y="109"/>
                  </a:lnTo>
                  <a:lnTo>
                    <a:pt x="7174" y="107"/>
                  </a:lnTo>
                  <a:lnTo>
                    <a:pt x="7148" y="109"/>
                  </a:lnTo>
                  <a:lnTo>
                    <a:pt x="7125" y="115"/>
                  </a:lnTo>
                  <a:lnTo>
                    <a:pt x="7105" y="124"/>
                  </a:lnTo>
                  <a:lnTo>
                    <a:pt x="7088" y="138"/>
                  </a:lnTo>
                  <a:lnTo>
                    <a:pt x="7074" y="155"/>
                  </a:lnTo>
                  <a:lnTo>
                    <a:pt x="7064" y="175"/>
                  </a:lnTo>
                  <a:lnTo>
                    <a:pt x="7057" y="199"/>
                  </a:lnTo>
                  <a:lnTo>
                    <a:pt x="7054" y="226"/>
                  </a:lnTo>
                  <a:lnTo>
                    <a:pt x="7054" y="234"/>
                  </a:lnTo>
                  <a:lnTo>
                    <a:pt x="7054" y="290"/>
                  </a:lnTo>
                  <a:lnTo>
                    <a:pt x="7054" y="299"/>
                  </a:lnTo>
                  <a:lnTo>
                    <a:pt x="7057" y="327"/>
                  </a:lnTo>
                  <a:lnTo>
                    <a:pt x="7063" y="351"/>
                  </a:lnTo>
                  <a:lnTo>
                    <a:pt x="7073" y="371"/>
                  </a:lnTo>
                  <a:lnTo>
                    <a:pt x="7087" y="388"/>
                  </a:lnTo>
                  <a:lnTo>
                    <a:pt x="7104" y="401"/>
                  </a:lnTo>
                  <a:lnTo>
                    <a:pt x="7124" y="410"/>
                  </a:lnTo>
                  <a:lnTo>
                    <a:pt x="7147" y="415"/>
                  </a:lnTo>
                  <a:lnTo>
                    <a:pt x="7174" y="417"/>
                  </a:lnTo>
                  <a:lnTo>
                    <a:pt x="7200" y="415"/>
                  </a:lnTo>
                  <a:lnTo>
                    <a:pt x="7224" y="410"/>
                  </a:lnTo>
                  <a:lnTo>
                    <a:pt x="7244" y="401"/>
                  </a:lnTo>
                  <a:lnTo>
                    <a:pt x="7261" y="388"/>
                  </a:lnTo>
                  <a:lnTo>
                    <a:pt x="7267" y="381"/>
                  </a:lnTo>
                  <a:lnTo>
                    <a:pt x="7274" y="371"/>
                  </a:lnTo>
                  <a:lnTo>
                    <a:pt x="7284" y="351"/>
                  </a:lnTo>
                  <a:lnTo>
                    <a:pt x="7291" y="327"/>
                  </a:lnTo>
                  <a:lnTo>
                    <a:pt x="7293" y="299"/>
                  </a:lnTo>
                  <a:lnTo>
                    <a:pt x="7294" y="282"/>
                  </a:lnTo>
                  <a:lnTo>
                    <a:pt x="7294" y="276"/>
                  </a:lnTo>
                  <a:close/>
                  <a:moveTo>
                    <a:pt x="7603" y="119"/>
                  </a:moveTo>
                  <a:lnTo>
                    <a:pt x="7602" y="116"/>
                  </a:lnTo>
                  <a:lnTo>
                    <a:pt x="7600" y="114"/>
                  </a:lnTo>
                  <a:lnTo>
                    <a:pt x="7598" y="112"/>
                  </a:lnTo>
                  <a:lnTo>
                    <a:pt x="7595" y="111"/>
                  </a:lnTo>
                  <a:lnTo>
                    <a:pt x="7569" y="111"/>
                  </a:lnTo>
                  <a:lnTo>
                    <a:pt x="7566" y="112"/>
                  </a:lnTo>
                  <a:lnTo>
                    <a:pt x="7563" y="116"/>
                  </a:lnTo>
                  <a:lnTo>
                    <a:pt x="7562" y="119"/>
                  </a:lnTo>
                  <a:lnTo>
                    <a:pt x="7562" y="337"/>
                  </a:lnTo>
                  <a:lnTo>
                    <a:pt x="7466" y="189"/>
                  </a:lnTo>
                  <a:lnTo>
                    <a:pt x="7419" y="117"/>
                  </a:lnTo>
                  <a:lnTo>
                    <a:pt x="7417" y="113"/>
                  </a:lnTo>
                  <a:lnTo>
                    <a:pt x="7413" y="111"/>
                  </a:lnTo>
                  <a:lnTo>
                    <a:pt x="7385" y="111"/>
                  </a:lnTo>
                  <a:lnTo>
                    <a:pt x="7383" y="112"/>
                  </a:lnTo>
                  <a:lnTo>
                    <a:pt x="7379" y="116"/>
                  </a:lnTo>
                  <a:lnTo>
                    <a:pt x="7378" y="119"/>
                  </a:lnTo>
                  <a:lnTo>
                    <a:pt x="7378" y="406"/>
                  </a:lnTo>
                  <a:lnTo>
                    <a:pt x="7379" y="408"/>
                  </a:lnTo>
                  <a:lnTo>
                    <a:pt x="7381" y="410"/>
                  </a:lnTo>
                  <a:lnTo>
                    <a:pt x="7383" y="412"/>
                  </a:lnTo>
                  <a:lnTo>
                    <a:pt x="7385" y="413"/>
                  </a:lnTo>
                  <a:lnTo>
                    <a:pt x="7412" y="413"/>
                  </a:lnTo>
                  <a:lnTo>
                    <a:pt x="7414" y="412"/>
                  </a:lnTo>
                  <a:lnTo>
                    <a:pt x="7416" y="410"/>
                  </a:lnTo>
                  <a:lnTo>
                    <a:pt x="7418" y="408"/>
                  </a:lnTo>
                  <a:lnTo>
                    <a:pt x="7419" y="406"/>
                  </a:lnTo>
                  <a:lnTo>
                    <a:pt x="7419" y="189"/>
                  </a:lnTo>
                  <a:lnTo>
                    <a:pt x="7562" y="407"/>
                  </a:lnTo>
                  <a:lnTo>
                    <a:pt x="7564" y="411"/>
                  </a:lnTo>
                  <a:lnTo>
                    <a:pt x="7568" y="413"/>
                  </a:lnTo>
                  <a:lnTo>
                    <a:pt x="7596" y="413"/>
                  </a:lnTo>
                  <a:lnTo>
                    <a:pt x="7598" y="412"/>
                  </a:lnTo>
                  <a:lnTo>
                    <a:pt x="7600" y="410"/>
                  </a:lnTo>
                  <a:lnTo>
                    <a:pt x="7602" y="408"/>
                  </a:lnTo>
                  <a:lnTo>
                    <a:pt x="7603" y="406"/>
                  </a:lnTo>
                  <a:lnTo>
                    <a:pt x="7603" y="337"/>
                  </a:lnTo>
                  <a:lnTo>
                    <a:pt x="7603" y="119"/>
                  </a:lnTo>
                  <a:close/>
                  <a:moveTo>
                    <a:pt x="9850" y="3890"/>
                  </a:moveTo>
                  <a:lnTo>
                    <a:pt x="8146" y="3890"/>
                  </a:lnTo>
                  <a:lnTo>
                    <a:pt x="7885" y="3628"/>
                  </a:lnTo>
                  <a:lnTo>
                    <a:pt x="7871" y="3619"/>
                  </a:lnTo>
                  <a:lnTo>
                    <a:pt x="7854" y="3616"/>
                  </a:lnTo>
                  <a:lnTo>
                    <a:pt x="7838" y="3619"/>
                  </a:lnTo>
                  <a:lnTo>
                    <a:pt x="7824" y="3628"/>
                  </a:lnTo>
                  <a:lnTo>
                    <a:pt x="7814" y="3642"/>
                  </a:lnTo>
                  <a:lnTo>
                    <a:pt x="7811" y="3659"/>
                  </a:lnTo>
                  <a:lnTo>
                    <a:pt x="7814" y="3675"/>
                  </a:lnTo>
                  <a:lnTo>
                    <a:pt x="7824" y="3689"/>
                  </a:lnTo>
                  <a:lnTo>
                    <a:pt x="8024" y="3890"/>
                  </a:lnTo>
                  <a:lnTo>
                    <a:pt x="6406" y="3890"/>
                  </a:lnTo>
                  <a:lnTo>
                    <a:pt x="6406" y="3926"/>
                  </a:lnTo>
                  <a:lnTo>
                    <a:pt x="6406" y="3976"/>
                  </a:lnTo>
                  <a:lnTo>
                    <a:pt x="8008" y="3976"/>
                  </a:lnTo>
                  <a:lnTo>
                    <a:pt x="8024" y="3976"/>
                  </a:lnTo>
                  <a:lnTo>
                    <a:pt x="7824" y="4176"/>
                  </a:lnTo>
                  <a:lnTo>
                    <a:pt x="7814" y="4190"/>
                  </a:lnTo>
                  <a:lnTo>
                    <a:pt x="7811" y="4207"/>
                  </a:lnTo>
                  <a:lnTo>
                    <a:pt x="7814" y="4223"/>
                  </a:lnTo>
                  <a:lnTo>
                    <a:pt x="7824" y="4237"/>
                  </a:lnTo>
                  <a:lnTo>
                    <a:pt x="7838" y="4247"/>
                  </a:lnTo>
                  <a:lnTo>
                    <a:pt x="7854" y="4250"/>
                  </a:lnTo>
                  <a:lnTo>
                    <a:pt x="7871" y="4247"/>
                  </a:lnTo>
                  <a:lnTo>
                    <a:pt x="7885" y="4237"/>
                  </a:lnTo>
                  <a:lnTo>
                    <a:pt x="8146" y="3976"/>
                  </a:lnTo>
                  <a:lnTo>
                    <a:pt x="9850" y="3976"/>
                  </a:lnTo>
                  <a:lnTo>
                    <a:pt x="9850" y="38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20485" name="Picture 5">
              <a:extLst>
                <a:ext uri="{FF2B5EF4-FFF2-40B4-BE49-F238E27FC236}">
                  <a16:creationId xmlns:a16="http://schemas.microsoft.com/office/drawing/2014/main" id="{48335E25-6AA6-4024-A72C-1C7BA8937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" y="9088"/>
              <a:ext cx="275" cy="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4" name="Picture 4">
              <a:extLst>
                <a:ext uri="{FF2B5EF4-FFF2-40B4-BE49-F238E27FC236}">
                  <a16:creationId xmlns:a16="http://schemas.microsoft.com/office/drawing/2014/main" id="{FC73A48B-94A8-4E5B-AF74-8E5C608DC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" y="9082"/>
              <a:ext cx="288" cy="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0A3AF7E0-24C4-45F6-BDCD-9E293D0F7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9" y="7607"/>
              <a:ext cx="12819" cy="4222"/>
            </a:xfrm>
            <a:custGeom>
              <a:avLst/>
              <a:gdLst>
                <a:gd name="T0" fmla="+- 0 2286 2039"/>
                <a:gd name="T1" fmla="*/ T0 w 12819"/>
                <a:gd name="T2" fmla="+- 0 11621 7608"/>
                <a:gd name="T3" fmla="*/ 11621 h 4222"/>
                <a:gd name="T4" fmla="+- 0 2343 2039"/>
                <a:gd name="T5" fmla="*/ T4 w 12819"/>
                <a:gd name="T6" fmla="+- 0 11433 7608"/>
                <a:gd name="T7" fmla="*/ 11433 h 4222"/>
                <a:gd name="T8" fmla="+- 0 2340 2039"/>
                <a:gd name="T9" fmla="*/ T8 w 12819"/>
                <a:gd name="T10" fmla="+- 0 11417 7608"/>
                <a:gd name="T11" fmla="*/ 11417 h 4222"/>
                <a:gd name="T12" fmla="+- 0 2272 2039"/>
                <a:gd name="T13" fmla="*/ T12 w 12819"/>
                <a:gd name="T14" fmla="+- 0 11415 7608"/>
                <a:gd name="T15" fmla="*/ 11415 h 4222"/>
                <a:gd name="T16" fmla="+- 0 2197 2039"/>
                <a:gd name="T17" fmla="*/ T16 w 12819"/>
                <a:gd name="T18" fmla="+- 0 11514 7608"/>
                <a:gd name="T19" fmla="*/ 11514 h 4222"/>
                <a:gd name="T20" fmla="+- 0 2120 2039"/>
                <a:gd name="T21" fmla="*/ T20 w 12819"/>
                <a:gd name="T22" fmla="+- 0 11414 7608"/>
                <a:gd name="T23" fmla="*/ 11414 h 4222"/>
                <a:gd name="T24" fmla="+- 0 2048 2039"/>
                <a:gd name="T25" fmla="*/ T24 w 12819"/>
                <a:gd name="T26" fmla="+- 0 11420 7608"/>
                <a:gd name="T27" fmla="*/ 11420 h 4222"/>
                <a:gd name="T28" fmla="+- 0 2051 2039"/>
                <a:gd name="T29" fmla="*/ T28 w 12819"/>
                <a:gd name="T30" fmla="+- 0 11437 7608"/>
                <a:gd name="T31" fmla="*/ 11437 h 4222"/>
                <a:gd name="T32" fmla="+- 0 2039 2039"/>
                <a:gd name="T33" fmla="*/ T32 w 12819"/>
                <a:gd name="T34" fmla="+- 0 11710 7608"/>
                <a:gd name="T35" fmla="*/ 11710 h 4222"/>
                <a:gd name="T36" fmla="+- 0 2046 2039"/>
                <a:gd name="T37" fmla="*/ T36 w 12819"/>
                <a:gd name="T38" fmla="+- 0 11725 7608"/>
                <a:gd name="T39" fmla="*/ 11725 h 4222"/>
                <a:gd name="T40" fmla="+- 0 2122 2039"/>
                <a:gd name="T41" fmla="*/ T40 w 12819"/>
                <a:gd name="T42" fmla="+- 0 11717 7608"/>
                <a:gd name="T43" fmla="*/ 11717 h 4222"/>
                <a:gd name="T44" fmla="+- 0 2277 2039"/>
                <a:gd name="T45" fmla="*/ T44 w 12819"/>
                <a:gd name="T46" fmla="+- 0 11727 7608"/>
                <a:gd name="T47" fmla="*/ 11727 h 4222"/>
                <a:gd name="T48" fmla="+- 0 2352 2039"/>
                <a:gd name="T49" fmla="*/ T48 w 12819"/>
                <a:gd name="T50" fmla="+- 0 11717 7608"/>
                <a:gd name="T51" fmla="*/ 11717 h 4222"/>
                <a:gd name="T52" fmla="+- 0 2375 2039"/>
                <a:gd name="T53" fmla="*/ T52 w 12819"/>
                <a:gd name="T54" fmla="+- 0 7898 7608"/>
                <a:gd name="T55" fmla="*/ 7898 h 4222"/>
                <a:gd name="T56" fmla="+- 0 2368 2039"/>
                <a:gd name="T57" fmla="*/ T56 w 12819"/>
                <a:gd name="T58" fmla="+- 0 7631 7608"/>
                <a:gd name="T59" fmla="*/ 7631 h 4222"/>
                <a:gd name="T60" fmla="+- 0 2371 2039"/>
                <a:gd name="T61" fmla="*/ T60 w 12819"/>
                <a:gd name="T62" fmla="+- 0 7614 7608"/>
                <a:gd name="T63" fmla="*/ 7614 h 4222"/>
                <a:gd name="T64" fmla="+- 0 2304 2039"/>
                <a:gd name="T65" fmla="*/ T64 w 12819"/>
                <a:gd name="T66" fmla="+- 0 7608 7608"/>
                <a:gd name="T67" fmla="*/ 7608 h 4222"/>
                <a:gd name="T68" fmla="+- 0 2292 2039"/>
                <a:gd name="T69" fmla="*/ T68 w 12819"/>
                <a:gd name="T70" fmla="+- 0 7618 7608"/>
                <a:gd name="T71" fmla="*/ 7618 h 4222"/>
                <a:gd name="T72" fmla="+- 0 2149 2039"/>
                <a:gd name="T73" fmla="*/ T72 w 12819"/>
                <a:gd name="T74" fmla="+- 0 7611 7608"/>
                <a:gd name="T75" fmla="*/ 7611 h 4222"/>
                <a:gd name="T76" fmla="+- 0 2081 2039"/>
                <a:gd name="T77" fmla="*/ T76 w 12819"/>
                <a:gd name="T78" fmla="+- 0 7609 7608"/>
                <a:gd name="T79" fmla="*/ 7609 h 4222"/>
                <a:gd name="T80" fmla="+- 0 2075 2039"/>
                <a:gd name="T81" fmla="*/ T80 w 12819"/>
                <a:gd name="T82" fmla="+- 0 7628 7608"/>
                <a:gd name="T83" fmla="*/ 7628 h 4222"/>
                <a:gd name="T84" fmla="+- 0 2068 2039"/>
                <a:gd name="T85" fmla="*/ T84 w 12819"/>
                <a:gd name="T86" fmla="+- 0 7901 7608"/>
                <a:gd name="T87" fmla="*/ 7901 h 4222"/>
                <a:gd name="T88" fmla="+- 0 2070 2039"/>
                <a:gd name="T89" fmla="*/ T88 w 12819"/>
                <a:gd name="T90" fmla="+- 0 7917 7608"/>
                <a:gd name="T91" fmla="*/ 7917 h 4222"/>
                <a:gd name="T92" fmla="+- 0 2145 2039"/>
                <a:gd name="T93" fmla="*/ T92 w 12819"/>
                <a:gd name="T94" fmla="+- 0 7918 7608"/>
                <a:gd name="T95" fmla="*/ 7918 h 4222"/>
                <a:gd name="T96" fmla="+- 0 2299 2039"/>
                <a:gd name="T97" fmla="*/ T96 w 12819"/>
                <a:gd name="T98" fmla="+- 0 7918 7608"/>
                <a:gd name="T99" fmla="*/ 7918 h 4222"/>
                <a:gd name="T100" fmla="+- 0 2378 2039"/>
                <a:gd name="T101" fmla="*/ T100 w 12819"/>
                <a:gd name="T102" fmla="+- 0 7915 7608"/>
                <a:gd name="T103" fmla="*/ 7915 h 4222"/>
                <a:gd name="T104" fmla="+- 0 2551 2039"/>
                <a:gd name="T105" fmla="*/ T104 w 12819"/>
                <a:gd name="T106" fmla="+- 0 7819 7608"/>
                <a:gd name="T107" fmla="*/ 7819 h 4222"/>
                <a:gd name="T108" fmla="+- 0 2503 2039"/>
                <a:gd name="T109" fmla="*/ T108 w 12819"/>
                <a:gd name="T110" fmla="+- 0 7814 7608"/>
                <a:gd name="T111" fmla="*/ 7814 h 4222"/>
                <a:gd name="T112" fmla="+- 0 2431 2039"/>
                <a:gd name="T113" fmla="*/ T112 w 12819"/>
                <a:gd name="T114" fmla="+- 0 7870 7608"/>
                <a:gd name="T115" fmla="*/ 7870 h 4222"/>
                <a:gd name="T116" fmla="+- 0 2446 2039"/>
                <a:gd name="T117" fmla="*/ T116 w 12819"/>
                <a:gd name="T118" fmla="+- 0 7898 7608"/>
                <a:gd name="T119" fmla="*/ 7898 h 4222"/>
                <a:gd name="T120" fmla="+- 0 2463 2039"/>
                <a:gd name="T121" fmla="*/ T120 w 12819"/>
                <a:gd name="T122" fmla="+- 0 7903 7608"/>
                <a:gd name="T123" fmla="*/ 7903 h 4222"/>
                <a:gd name="T124" fmla="+- 0 2499 2039"/>
                <a:gd name="T125" fmla="*/ T124 w 12819"/>
                <a:gd name="T126" fmla="+- 0 8017 7608"/>
                <a:gd name="T127" fmla="*/ 8017 h 4222"/>
                <a:gd name="T128" fmla="+- 0 2546 2039"/>
                <a:gd name="T129" fmla="*/ T128 w 12819"/>
                <a:gd name="T130" fmla="+- 0 8022 7608"/>
                <a:gd name="T131" fmla="*/ 8022 h 4222"/>
                <a:gd name="T132" fmla="+- 0 2552 2039"/>
                <a:gd name="T133" fmla="*/ T132 w 12819"/>
                <a:gd name="T134" fmla="+- 0 7822 7608"/>
                <a:gd name="T135" fmla="*/ 7822 h 4222"/>
                <a:gd name="T136" fmla="+- 0 2580 2039"/>
                <a:gd name="T137" fmla="*/ T136 w 12819"/>
                <a:gd name="T138" fmla="+- 0 11784 7608"/>
                <a:gd name="T139" fmla="*/ 11784 h 4222"/>
                <a:gd name="T140" fmla="+- 0 2536 2039"/>
                <a:gd name="T141" fmla="*/ T140 w 12819"/>
                <a:gd name="T142" fmla="+- 0 11755 7608"/>
                <a:gd name="T143" fmla="*/ 11755 h 4222"/>
                <a:gd name="T144" fmla="+- 0 2578 2039"/>
                <a:gd name="T145" fmla="*/ T144 w 12819"/>
                <a:gd name="T146" fmla="+- 0 11706 7608"/>
                <a:gd name="T147" fmla="*/ 11706 h 4222"/>
                <a:gd name="T148" fmla="+- 0 2576 2039"/>
                <a:gd name="T149" fmla="*/ T148 w 12819"/>
                <a:gd name="T150" fmla="+- 0 11659 7608"/>
                <a:gd name="T151" fmla="*/ 11659 h 4222"/>
                <a:gd name="T152" fmla="+- 0 2546 2039"/>
                <a:gd name="T153" fmla="*/ T152 w 12819"/>
                <a:gd name="T154" fmla="+- 0 11626 7608"/>
                <a:gd name="T155" fmla="*/ 11626 h 4222"/>
                <a:gd name="T156" fmla="+- 0 2484 2039"/>
                <a:gd name="T157" fmla="*/ T156 w 12819"/>
                <a:gd name="T158" fmla="+- 0 11616 7608"/>
                <a:gd name="T159" fmla="*/ 11616 h 4222"/>
                <a:gd name="T160" fmla="+- 0 2433 2039"/>
                <a:gd name="T161" fmla="*/ T160 w 12819"/>
                <a:gd name="T162" fmla="+- 0 11644 7608"/>
                <a:gd name="T163" fmla="*/ 11644 h 4222"/>
                <a:gd name="T164" fmla="+- 0 2418 2039"/>
                <a:gd name="T165" fmla="*/ T164 w 12819"/>
                <a:gd name="T166" fmla="+- 0 11686 7608"/>
                <a:gd name="T167" fmla="*/ 11686 h 4222"/>
                <a:gd name="T168" fmla="+- 0 2463 2039"/>
                <a:gd name="T169" fmla="*/ T168 w 12819"/>
                <a:gd name="T170" fmla="+- 0 11688 7608"/>
                <a:gd name="T171" fmla="*/ 11688 h 4222"/>
                <a:gd name="T172" fmla="+- 0 2473 2039"/>
                <a:gd name="T173" fmla="*/ T172 w 12819"/>
                <a:gd name="T174" fmla="+- 0 11673 7608"/>
                <a:gd name="T175" fmla="*/ 11673 h 4222"/>
                <a:gd name="T176" fmla="+- 0 2508 2039"/>
                <a:gd name="T177" fmla="*/ T176 w 12819"/>
                <a:gd name="T178" fmla="+- 0 11659 7608"/>
                <a:gd name="T179" fmla="*/ 11659 h 4222"/>
                <a:gd name="T180" fmla="+- 0 2528 2039"/>
                <a:gd name="T181" fmla="*/ T180 w 12819"/>
                <a:gd name="T182" fmla="+- 0 11676 7608"/>
                <a:gd name="T183" fmla="*/ 11676 h 4222"/>
                <a:gd name="T184" fmla="+- 0 2505 2039"/>
                <a:gd name="T185" fmla="*/ T184 w 12819"/>
                <a:gd name="T186" fmla="+- 0 11720 7608"/>
                <a:gd name="T187" fmla="*/ 11720 h 4222"/>
                <a:gd name="T188" fmla="+- 0 2456 2039"/>
                <a:gd name="T189" fmla="*/ T188 w 12819"/>
                <a:gd name="T190" fmla="+- 0 11758 7608"/>
                <a:gd name="T191" fmla="*/ 11758 h 4222"/>
                <a:gd name="T192" fmla="+- 0 2416 2039"/>
                <a:gd name="T193" fmla="*/ T192 w 12819"/>
                <a:gd name="T194" fmla="+- 0 11789 7608"/>
                <a:gd name="T195" fmla="*/ 11789 h 4222"/>
                <a:gd name="T196" fmla="+- 0 2414 2039"/>
                <a:gd name="T197" fmla="*/ T196 w 12819"/>
                <a:gd name="T198" fmla="+- 0 11823 7608"/>
                <a:gd name="T199" fmla="*/ 11823 h 4222"/>
                <a:gd name="T200" fmla="+- 0 2583 2039"/>
                <a:gd name="T201" fmla="*/ T200 w 12819"/>
                <a:gd name="T202" fmla="+- 0 11828 7608"/>
                <a:gd name="T203" fmla="*/ 11828 h 4222"/>
                <a:gd name="T204" fmla="+- 0 14858 2039"/>
                <a:gd name="T205" fmla="*/ T204 w 12819"/>
                <a:gd name="T206" fmla="+- 0 9097 7608"/>
                <a:gd name="T207" fmla="*/ 9097 h 4222"/>
                <a:gd name="T208" fmla="+- 0 14789 2039"/>
                <a:gd name="T209" fmla="*/ T208 w 12819"/>
                <a:gd name="T210" fmla="+- 0 9089 7608"/>
                <a:gd name="T211" fmla="*/ 9089 h 4222"/>
                <a:gd name="T212" fmla="+- 0 14609 2039"/>
                <a:gd name="T213" fmla="*/ T212 w 12819"/>
                <a:gd name="T214" fmla="+- 0 9089 7608"/>
                <a:gd name="T215" fmla="*/ 9089 h 4222"/>
                <a:gd name="T216" fmla="+- 0 14540 2039"/>
                <a:gd name="T217" fmla="*/ T216 w 12819"/>
                <a:gd name="T218" fmla="+- 0 9098 7608"/>
                <a:gd name="T219" fmla="*/ 9098 h 4222"/>
                <a:gd name="T220" fmla="+- 0 14611 2039"/>
                <a:gd name="T221" fmla="*/ T220 w 12819"/>
                <a:gd name="T222" fmla="+- 0 9495 7608"/>
                <a:gd name="T223" fmla="*/ 9495 h 4222"/>
                <a:gd name="T224" fmla="+- 0 14609 2039"/>
                <a:gd name="T225" fmla="*/ T224 w 12819"/>
                <a:gd name="T226" fmla="+- 0 9510 7608"/>
                <a:gd name="T227" fmla="*/ 9510 h 4222"/>
                <a:gd name="T228" fmla="+- 0 14676 2039"/>
                <a:gd name="T229" fmla="*/ T228 w 12819"/>
                <a:gd name="T230" fmla="+- 0 9516 7608"/>
                <a:gd name="T231" fmla="*/ 9516 h 4222"/>
                <a:gd name="T232" fmla="+- 0 14858 2039"/>
                <a:gd name="T233" fmla="*/ T232 w 12819"/>
                <a:gd name="T234" fmla="+- 0 9103 7608"/>
                <a:gd name="T235" fmla="*/ 9103 h 422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</a:cxnLst>
              <a:rect l="0" t="0" r="r" b="b"/>
              <a:pathLst>
                <a:path w="12819" h="4222">
                  <a:moveTo>
                    <a:pt x="313" y="4102"/>
                  </a:moveTo>
                  <a:lnTo>
                    <a:pt x="311" y="4098"/>
                  </a:lnTo>
                  <a:lnTo>
                    <a:pt x="309" y="4095"/>
                  </a:lnTo>
                  <a:lnTo>
                    <a:pt x="247" y="4013"/>
                  </a:lnTo>
                  <a:lnTo>
                    <a:pt x="206" y="3959"/>
                  </a:lnTo>
                  <a:lnTo>
                    <a:pt x="245" y="3906"/>
                  </a:lnTo>
                  <a:lnTo>
                    <a:pt x="302" y="3829"/>
                  </a:lnTo>
                  <a:lnTo>
                    <a:pt x="304" y="3825"/>
                  </a:lnTo>
                  <a:lnTo>
                    <a:pt x="306" y="3822"/>
                  </a:lnTo>
                  <a:lnTo>
                    <a:pt x="306" y="3815"/>
                  </a:lnTo>
                  <a:lnTo>
                    <a:pt x="304" y="3812"/>
                  </a:lnTo>
                  <a:lnTo>
                    <a:pt x="301" y="3809"/>
                  </a:lnTo>
                  <a:lnTo>
                    <a:pt x="299" y="3807"/>
                  </a:lnTo>
                  <a:lnTo>
                    <a:pt x="296" y="3805"/>
                  </a:lnTo>
                  <a:lnTo>
                    <a:pt x="237" y="3805"/>
                  </a:lnTo>
                  <a:lnTo>
                    <a:pt x="233" y="3807"/>
                  </a:lnTo>
                  <a:lnTo>
                    <a:pt x="231" y="3810"/>
                  </a:lnTo>
                  <a:lnTo>
                    <a:pt x="226" y="3815"/>
                  </a:lnTo>
                  <a:lnTo>
                    <a:pt x="158" y="3906"/>
                  </a:lnTo>
                  <a:lnTo>
                    <a:pt x="87" y="3812"/>
                  </a:lnTo>
                  <a:lnTo>
                    <a:pt x="85" y="3810"/>
                  </a:lnTo>
                  <a:lnTo>
                    <a:pt x="83" y="3808"/>
                  </a:lnTo>
                  <a:lnTo>
                    <a:pt x="81" y="3806"/>
                  </a:lnTo>
                  <a:lnTo>
                    <a:pt x="78" y="3805"/>
                  </a:lnTo>
                  <a:lnTo>
                    <a:pt x="18" y="3805"/>
                  </a:lnTo>
                  <a:lnTo>
                    <a:pt x="14" y="3807"/>
                  </a:lnTo>
                  <a:lnTo>
                    <a:pt x="9" y="3812"/>
                  </a:lnTo>
                  <a:lnTo>
                    <a:pt x="8" y="3815"/>
                  </a:lnTo>
                  <a:lnTo>
                    <a:pt x="8" y="3822"/>
                  </a:lnTo>
                  <a:lnTo>
                    <a:pt x="9" y="3825"/>
                  </a:lnTo>
                  <a:lnTo>
                    <a:pt x="12" y="3829"/>
                  </a:lnTo>
                  <a:lnTo>
                    <a:pt x="107" y="3958"/>
                  </a:lnTo>
                  <a:lnTo>
                    <a:pt x="4" y="4095"/>
                  </a:lnTo>
                  <a:lnTo>
                    <a:pt x="1" y="4098"/>
                  </a:lnTo>
                  <a:lnTo>
                    <a:pt x="0" y="4102"/>
                  </a:lnTo>
                  <a:lnTo>
                    <a:pt x="0" y="4109"/>
                  </a:lnTo>
                  <a:lnTo>
                    <a:pt x="1" y="4112"/>
                  </a:lnTo>
                  <a:lnTo>
                    <a:pt x="4" y="4115"/>
                  </a:lnTo>
                  <a:lnTo>
                    <a:pt x="7" y="4117"/>
                  </a:lnTo>
                  <a:lnTo>
                    <a:pt x="10" y="4119"/>
                  </a:lnTo>
                  <a:lnTo>
                    <a:pt x="73" y="4119"/>
                  </a:lnTo>
                  <a:lnTo>
                    <a:pt x="78" y="4115"/>
                  </a:lnTo>
                  <a:lnTo>
                    <a:pt x="83" y="4109"/>
                  </a:lnTo>
                  <a:lnTo>
                    <a:pt x="156" y="4013"/>
                  </a:lnTo>
                  <a:lnTo>
                    <a:pt x="228" y="4109"/>
                  </a:lnTo>
                  <a:lnTo>
                    <a:pt x="233" y="4115"/>
                  </a:lnTo>
                  <a:lnTo>
                    <a:pt x="238" y="4119"/>
                  </a:lnTo>
                  <a:lnTo>
                    <a:pt x="303" y="4119"/>
                  </a:lnTo>
                  <a:lnTo>
                    <a:pt x="306" y="4117"/>
                  </a:lnTo>
                  <a:lnTo>
                    <a:pt x="311" y="4112"/>
                  </a:lnTo>
                  <a:lnTo>
                    <a:pt x="313" y="4109"/>
                  </a:lnTo>
                  <a:lnTo>
                    <a:pt x="313" y="4102"/>
                  </a:lnTo>
                  <a:close/>
                  <a:moveTo>
                    <a:pt x="340" y="296"/>
                  </a:moveTo>
                  <a:lnTo>
                    <a:pt x="339" y="293"/>
                  </a:lnTo>
                  <a:lnTo>
                    <a:pt x="336" y="290"/>
                  </a:lnTo>
                  <a:lnTo>
                    <a:pt x="274" y="208"/>
                  </a:lnTo>
                  <a:lnTo>
                    <a:pt x="233" y="153"/>
                  </a:lnTo>
                  <a:lnTo>
                    <a:pt x="272" y="100"/>
                  </a:lnTo>
                  <a:lnTo>
                    <a:pt x="329" y="23"/>
                  </a:lnTo>
                  <a:lnTo>
                    <a:pt x="332" y="20"/>
                  </a:lnTo>
                  <a:lnTo>
                    <a:pt x="333" y="17"/>
                  </a:lnTo>
                  <a:lnTo>
                    <a:pt x="333" y="9"/>
                  </a:lnTo>
                  <a:lnTo>
                    <a:pt x="332" y="6"/>
                  </a:lnTo>
                  <a:lnTo>
                    <a:pt x="329" y="4"/>
                  </a:lnTo>
                  <a:lnTo>
                    <a:pt x="326" y="1"/>
                  </a:lnTo>
                  <a:lnTo>
                    <a:pt x="323" y="0"/>
                  </a:lnTo>
                  <a:lnTo>
                    <a:pt x="265" y="0"/>
                  </a:lnTo>
                  <a:lnTo>
                    <a:pt x="261" y="1"/>
                  </a:lnTo>
                  <a:lnTo>
                    <a:pt x="258" y="4"/>
                  </a:lnTo>
                  <a:lnTo>
                    <a:pt x="254" y="9"/>
                  </a:lnTo>
                  <a:lnTo>
                    <a:pt x="253" y="10"/>
                  </a:lnTo>
                  <a:lnTo>
                    <a:pt x="185" y="100"/>
                  </a:lnTo>
                  <a:lnTo>
                    <a:pt x="115" y="7"/>
                  </a:lnTo>
                  <a:lnTo>
                    <a:pt x="112" y="4"/>
                  </a:lnTo>
                  <a:lnTo>
                    <a:pt x="110" y="3"/>
                  </a:lnTo>
                  <a:lnTo>
                    <a:pt x="108" y="1"/>
                  </a:lnTo>
                  <a:lnTo>
                    <a:pt x="105" y="0"/>
                  </a:lnTo>
                  <a:lnTo>
                    <a:pt x="45" y="0"/>
                  </a:lnTo>
                  <a:lnTo>
                    <a:pt x="42" y="1"/>
                  </a:lnTo>
                  <a:lnTo>
                    <a:pt x="36" y="6"/>
                  </a:lnTo>
                  <a:lnTo>
                    <a:pt x="35" y="9"/>
                  </a:lnTo>
                  <a:lnTo>
                    <a:pt x="35" y="17"/>
                  </a:lnTo>
                  <a:lnTo>
                    <a:pt x="36" y="20"/>
                  </a:lnTo>
                  <a:lnTo>
                    <a:pt x="39" y="23"/>
                  </a:lnTo>
                  <a:lnTo>
                    <a:pt x="134" y="152"/>
                  </a:lnTo>
                  <a:lnTo>
                    <a:pt x="32" y="290"/>
                  </a:lnTo>
                  <a:lnTo>
                    <a:pt x="29" y="293"/>
                  </a:lnTo>
                  <a:lnTo>
                    <a:pt x="27" y="296"/>
                  </a:lnTo>
                  <a:lnTo>
                    <a:pt x="27" y="303"/>
                  </a:lnTo>
                  <a:lnTo>
                    <a:pt x="29" y="307"/>
                  </a:lnTo>
                  <a:lnTo>
                    <a:pt x="31" y="309"/>
                  </a:lnTo>
                  <a:lnTo>
                    <a:pt x="34" y="312"/>
                  </a:lnTo>
                  <a:lnTo>
                    <a:pt x="37" y="313"/>
                  </a:lnTo>
                  <a:lnTo>
                    <a:pt x="100" y="313"/>
                  </a:lnTo>
                  <a:lnTo>
                    <a:pt x="106" y="310"/>
                  </a:lnTo>
                  <a:lnTo>
                    <a:pt x="110" y="303"/>
                  </a:lnTo>
                  <a:lnTo>
                    <a:pt x="184" y="208"/>
                  </a:lnTo>
                  <a:lnTo>
                    <a:pt x="256" y="303"/>
                  </a:lnTo>
                  <a:lnTo>
                    <a:pt x="260" y="310"/>
                  </a:lnTo>
                  <a:lnTo>
                    <a:pt x="266" y="313"/>
                  </a:lnTo>
                  <a:lnTo>
                    <a:pt x="331" y="313"/>
                  </a:lnTo>
                  <a:lnTo>
                    <a:pt x="334" y="312"/>
                  </a:lnTo>
                  <a:lnTo>
                    <a:pt x="339" y="307"/>
                  </a:lnTo>
                  <a:lnTo>
                    <a:pt x="340" y="303"/>
                  </a:lnTo>
                  <a:lnTo>
                    <a:pt x="340" y="296"/>
                  </a:lnTo>
                  <a:close/>
                  <a:moveTo>
                    <a:pt x="513" y="214"/>
                  </a:moveTo>
                  <a:lnTo>
                    <a:pt x="512" y="211"/>
                  </a:lnTo>
                  <a:lnTo>
                    <a:pt x="507" y="206"/>
                  </a:lnTo>
                  <a:lnTo>
                    <a:pt x="504" y="205"/>
                  </a:lnTo>
                  <a:lnTo>
                    <a:pt x="468" y="205"/>
                  </a:lnTo>
                  <a:lnTo>
                    <a:pt x="464" y="206"/>
                  </a:lnTo>
                  <a:lnTo>
                    <a:pt x="460" y="209"/>
                  </a:lnTo>
                  <a:lnTo>
                    <a:pt x="398" y="255"/>
                  </a:lnTo>
                  <a:lnTo>
                    <a:pt x="394" y="258"/>
                  </a:lnTo>
                  <a:lnTo>
                    <a:pt x="392" y="262"/>
                  </a:lnTo>
                  <a:lnTo>
                    <a:pt x="392" y="268"/>
                  </a:lnTo>
                  <a:lnTo>
                    <a:pt x="393" y="271"/>
                  </a:lnTo>
                  <a:lnTo>
                    <a:pt x="395" y="274"/>
                  </a:lnTo>
                  <a:lnTo>
                    <a:pt x="407" y="290"/>
                  </a:lnTo>
                  <a:lnTo>
                    <a:pt x="411" y="294"/>
                  </a:lnTo>
                  <a:lnTo>
                    <a:pt x="414" y="296"/>
                  </a:lnTo>
                  <a:lnTo>
                    <a:pt x="421" y="296"/>
                  </a:lnTo>
                  <a:lnTo>
                    <a:pt x="424" y="295"/>
                  </a:lnTo>
                  <a:lnTo>
                    <a:pt x="426" y="293"/>
                  </a:lnTo>
                  <a:lnTo>
                    <a:pt x="459" y="268"/>
                  </a:lnTo>
                  <a:lnTo>
                    <a:pt x="459" y="406"/>
                  </a:lnTo>
                  <a:lnTo>
                    <a:pt x="460" y="409"/>
                  </a:lnTo>
                  <a:lnTo>
                    <a:pt x="465" y="414"/>
                  </a:lnTo>
                  <a:lnTo>
                    <a:pt x="468" y="416"/>
                  </a:lnTo>
                  <a:lnTo>
                    <a:pt x="504" y="416"/>
                  </a:lnTo>
                  <a:lnTo>
                    <a:pt x="507" y="414"/>
                  </a:lnTo>
                  <a:lnTo>
                    <a:pt x="512" y="409"/>
                  </a:lnTo>
                  <a:lnTo>
                    <a:pt x="513" y="406"/>
                  </a:lnTo>
                  <a:lnTo>
                    <a:pt x="513" y="268"/>
                  </a:lnTo>
                  <a:lnTo>
                    <a:pt x="513" y="214"/>
                  </a:lnTo>
                  <a:close/>
                  <a:moveTo>
                    <a:pt x="550" y="4185"/>
                  </a:moveTo>
                  <a:lnTo>
                    <a:pt x="549" y="4182"/>
                  </a:lnTo>
                  <a:lnTo>
                    <a:pt x="544" y="4177"/>
                  </a:lnTo>
                  <a:lnTo>
                    <a:pt x="541" y="4176"/>
                  </a:lnTo>
                  <a:lnTo>
                    <a:pt x="457" y="4176"/>
                  </a:lnTo>
                  <a:lnTo>
                    <a:pt x="472" y="4165"/>
                  </a:lnTo>
                  <a:lnTo>
                    <a:pt x="486" y="4155"/>
                  </a:lnTo>
                  <a:lnTo>
                    <a:pt x="497" y="4147"/>
                  </a:lnTo>
                  <a:lnTo>
                    <a:pt x="507" y="4139"/>
                  </a:lnTo>
                  <a:lnTo>
                    <a:pt x="518" y="4129"/>
                  </a:lnTo>
                  <a:lnTo>
                    <a:pt x="526" y="4119"/>
                  </a:lnTo>
                  <a:lnTo>
                    <a:pt x="539" y="4098"/>
                  </a:lnTo>
                  <a:lnTo>
                    <a:pt x="542" y="4087"/>
                  </a:lnTo>
                  <a:lnTo>
                    <a:pt x="542" y="4074"/>
                  </a:lnTo>
                  <a:lnTo>
                    <a:pt x="540" y="4060"/>
                  </a:lnTo>
                  <a:lnTo>
                    <a:pt x="537" y="4051"/>
                  </a:lnTo>
                  <a:lnTo>
                    <a:pt x="536" y="4048"/>
                  </a:lnTo>
                  <a:lnTo>
                    <a:pt x="529" y="4036"/>
                  </a:lnTo>
                  <a:lnTo>
                    <a:pt x="519" y="4026"/>
                  </a:lnTo>
                  <a:lnTo>
                    <a:pt x="507" y="4018"/>
                  </a:lnTo>
                  <a:lnTo>
                    <a:pt x="493" y="4012"/>
                  </a:lnTo>
                  <a:lnTo>
                    <a:pt x="478" y="4008"/>
                  </a:lnTo>
                  <a:lnTo>
                    <a:pt x="461" y="4007"/>
                  </a:lnTo>
                  <a:lnTo>
                    <a:pt x="445" y="4008"/>
                  </a:lnTo>
                  <a:lnTo>
                    <a:pt x="430" y="4012"/>
                  </a:lnTo>
                  <a:lnTo>
                    <a:pt x="417" y="4018"/>
                  </a:lnTo>
                  <a:lnTo>
                    <a:pt x="404" y="4026"/>
                  </a:lnTo>
                  <a:lnTo>
                    <a:pt x="394" y="4036"/>
                  </a:lnTo>
                  <a:lnTo>
                    <a:pt x="386" y="4046"/>
                  </a:lnTo>
                  <a:lnTo>
                    <a:pt x="381" y="4058"/>
                  </a:lnTo>
                  <a:lnTo>
                    <a:pt x="379" y="4070"/>
                  </a:lnTo>
                  <a:lnTo>
                    <a:pt x="379" y="4078"/>
                  </a:lnTo>
                  <a:lnTo>
                    <a:pt x="382" y="4082"/>
                  </a:lnTo>
                  <a:lnTo>
                    <a:pt x="419" y="4082"/>
                  </a:lnTo>
                  <a:lnTo>
                    <a:pt x="422" y="4081"/>
                  </a:lnTo>
                  <a:lnTo>
                    <a:pt x="424" y="4080"/>
                  </a:lnTo>
                  <a:lnTo>
                    <a:pt x="426" y="4078"/>
                  </a:lnTo>
                  <a:lnTo>
                    <a:pt x="428" y="4075"/>
                  </a:lnTo>
                  <a:lnTo>
                    <a:pt x="431" y="4071"/>
                  </a:lnTo>
                  <a:lnTo>
                    <a:pt x="434" y="4065"/>
                  </a:lnTo>
                  <a:lnTo>
                    <a:pt x="437" y="4060"/>
                  </a:lnTo>
                  <a:lnTo>
                    <a:pt x="445" y="4053"/>
                  </a:lnTo>
                  <a:lnTo>
                    <a:pt x="451" y="4051"/>
                  </a:lnTo>
                  <a:lnTo>
                    <a:pt x="469" y="4051"/>
                  </a:lnTo>
                  <a:lnTo>
                    <a:pt x="476" y="4053"/>
                  </a:lnTo>
                  <a:lnTo>
                    <a:pt x="481" y="4058"/>
                  </a:lnTo>
                  <a:lnTo>
                    <a:pt x="486" y="4062"/>
                  </a:lnTo>
                  <a:lnTo>
                    <a:pt x="489" y="4068"/>
                  </a:lnTo>
                  <a:lnTo>
                    <a:pt x="489" y="4086"/>
                  </a:lnTo>
                  <a:lnTo>
                    <a:pt x="484" y="4096"/>
                  </a:lnTo>
                  <a:lnTo>
                    <a:pt x="475" y="4105"/>
                  </a:lnTo>
                  <a:lnTo>
                    <a:pt x="466" y="4112"/>
                  </a:lnTo>
                  <a:lnTo>
                    <a:pt x="454" y="4122"/>
                  </a:lnTo>
                  <a:lnTo>
                    <a:pt x="439" y="4134"/>
                  </a:lnTo>
                  <a:lnTo>
                    <a:pt x="420" y="4148"/>
                  </a:lnTo>
                  <a:lnTo>
                    <a:pt x="417" y="4150"/>
                  </a:lnTo>
                  <a:lnTo>
                    <a:pt x="388" y="4171"/>
                  </a:lnTo>
                  <a:lnTo>
                    <a:pt x="383" y="4175"/>
                  </a:lnTo>
                  <a:lnTo>
                    <a:pt x="379" y="4178"/>
                  </a:lnTo>
                  <a:lnTo>
                    <a:pt x="377" y="4181"/>
                  </a:lnTo>
                  <a:lnTo>
                    <a:pt x="375" y="4184"/>
                  </a:lnTo>
                  <a:lnTo>
                    <a:pt x="374" y="4188"/>
                  </a:lnTo>
                  <a:lnTo>
                    <a:pt x="374" y="4212"/>
                  </a:lnTo>
                  <a:lnTo>
                    <a:pt x="375" y="4215"/>
                  </a:lnTo>
                  <a:lnTo>
                    <a:pt x="380" y="4220"/>
                  </a:lnTo>
                  <a:lnTo>
                    <a:pt x="383" y="4221"/>
                  </a:lnTo>
                  <a:lnTo>
                    <a:pt x="541" y="4221"/>
                  </a:lnTo>
                  <a:lnTo>
                    <a:pt x="544" y="4220"/>
                  </a:lnTo>
                  <a:lnTo>
                    <a:pt x="549" y="4215"/>
                  </a:lnTo>
                  <a:lnTo>
                    <a:pt x="550" y="4212"/>
                  </a:lnTo>
                  <a:lnTo>
                    <a:pt x="550" y="4185"/>
                  </a:lnTo>
                  <a:close/>
                  <a:moveTo>
                    <a:pt x="12819" y="1489"/>
                  </a:moveTo>
                  <a:lnTo>
                    <a:pt x="12817" y="1487"/>
                  </a:lnTo>
                  <a:lnTo>
                    <a:pt x="12812" y="1482"/>
                  </a:lnTo>
                  <a:lnTo>
                    <a:pt x="12809" y="1481"/>
                  </a:lnTo>
                  <a:lnTo>
                    <a:pt x="12750" y="1481"/>
                  </a:lnTo>
                  <a:lnTo>
                    <a:pt x="12745" y="1484"/>
                  </a:lnTo>
                  <a:lnTo>
                    <a:pt x="12659" y="1689"/>
                  </a:lnTo>
                  <a:lnTo>
                    <a:pt x="12576" y="1484"/>
                  </a:lnTo>
                  <a:lnTo>
                    <a:pt x="12570" y="1481"/>
                  </a:lnTo>
                  <a:lnTo>
                    <a:pt x="12510" y="1481"/>
                  </a:lnTo>
                  <a:lnTo>
                    <a:pt x="12507" y="1482"/>
                  </a:lnTo>
                  <a:lnTo>
                    <a:pt x="12502" y="1487"/>
                  </a:lnTo>
                  <a:lnTo>
                    <a:pt x="12501" y="1490"/>
                  </a:lnTo>
                  <a:lnTo>
                    <a:pt x="12501" y="1496"/>
                  </a:lnTo>
                  <a:lnTo>
                    <a:pt x="12501" y="1499"/>
                  </a:lnTo>
                  <a:lnTo>
                    <a:pt x="12619" y="1775"/>
                  </a:lnTo>
                  <a:lnTo>
                    <a:pt x="12572" y="1887"/>
                  </a:lnTo>
                  <a:lnTo>
                    <a:pt x="12570" y="1890"/>
                  </a:lnTo>
                  <a:lnTo>
                    <a:pt x="12569" y="1893"/>
                  </a:lnTo>
                  <a:lnTo>
                    <a:pt x="12569" y="1900"/>
                  </a:lnTo>
                  <a:lnTo>
                    <a:pt x="12570" y="1902"/>
                  </a:lnTo>
                  <a:lnTo>
                    <a:pt x="12575" y="1907"/>
                  </a:lnTo>
                  <a:lnTo>
                    <a:pt x="12578" y="1908"/>
                  </a:lnTo>
                  <a:lnTo>
                    <a:pt x="12581" y="1908"/>
                  </a:lnTo>
                  <a:lnTo>
                    <a:pt x="12637" y="1908"/>
                  </a:lnTo>
                  <a:lnTo>
                    <a:pt x="12642" y="1905"/>
                  </a:lnTo>
                  <a:lnTo>
                    <a:pt x="12646" y="1897"/>
                  </a:lnTo>
                  <a:lnTo>
                    <a:pt x="12818" y="1499"/>
                  </a:lnTo>
                  <a:lnTo>
                    <a:pt x="12819" y="1495"/>
                  </a:lnTo>
                  <a:lnTo>
                    <a:pt x="12819" y="14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D94571B5-ADD2-4C85-B974-0FB9A2F02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4" y="7576"/>
              <a:ext cx="87" cy="3444"/>
            </a:xfrm>
            <a:prstGeom prst="rect">
              <a:avLst/>
            </a:pr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</p:grpSp>
    </p:spTree>
    <p:extLst>
      <p:ext uri="{BB962C8B-B14F-4D97-AF65-F5344CB8AC3E}">
        <p14:creationId xmlns:p14="http://schemas.microsoft.com/office/powerpoint/2010/main" val="1084273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716C-71AA-4130-BAA7-85B2D9E9E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302B64-64C1-4709-BEDD-CC8989967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SV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DE97F8-833D-4892-8126-78E6568AC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52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D5479-11DA-4CDD-84BB-6DBE9969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BIAS</a:t>
            </a:r>
          </a:p>
        </p:txBody>
      </p:sp>
      <p:pic>
        <p:nvPicPr>
          <p:cNvPr id="22530" name="Picture 2" descr="Introducción a Bias y Varianza - 🤖 Aprende IA">
            <a:extLst>
              <a:ext uri="{FF2B5EF4-FFF2-40B4-BE49-F238E27FC236}">
                <a16:creationId xmlns:a16="http://schemas.microsoft.com/office/drawing/2014/main" id="{B956F347-0D6C-4BD1-9B5D-FF96116FD8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568" y="1690688"/>
            <a:ext cx="46657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2FA2F9E-3508-489E-AE13-AF5A9639EA7E}"/>
              </a:ext>
            </a:extLst>
          </p:cNvPr>
          <p:cNvSpPr txBox="1"/>
          <p:nvPr/>
        </p:nvSpPr>
        <p:spPr>
          <a:xfrm>
            <a:off x="6348663" y="2389028"/>
            <a:ext cx="54182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learning bias is a term used to describe when an algorithm produces results that are not correct due to some inaccurate assumptions made during one of the steps of the machine learning process.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0925056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721</Words>
  <Application>Microsoft Office PowerPoint</Application>
  <PresentationFormat>Panorámica</PresentationFormat>
  <Paragraphs>129</Paragraphs>
  <Slides>32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0" baseType="lpstr">
      <vt:lpstr>Arial</vt:lpstr>
      <vt:lpstr>Arial MT</vt:lpstr>
      <vt:lpstr>Bahnschrift</vt:lpstr>
      <vt:lpstr>Calibri</vt:lpstr>
      <vt:lpstr>Calibri Light</vt:lpstr>
      <vt:lpstr>Cambria Math</vt:lpstr>
      <vt:lpstr>Times New Roman</vt:lpstr>
      <vt:lpstr>Tema de Office</vt:lpstr>
      <vt:lpstr>Presentación de PowerPoint</vt:lpstr>
      <vt:lpstr>Presentación de PowerPoint</vt:lpstr>
      <vt:lpstr>Presentación de PowerPoint</vt:lpstr>
      <vt:lpstr>INTUITION</vt:lpstr>
      <vt:lpstr>Presentación de PowerPoint</vt:lpstr>
      <vt:lpstr>NEURAL NETWORK</vt:lpstr>
      <vt:lpstr>Presentación de PowerPoint</vt:lpstr>
      <vt:lpstr>Presentación de PowerPoint</vt:lpstr>
      <vt:lpstr>BIAS</vt:lpstr>
      <vt:lpstr>ACTIVATION FUNCTION</vt:lpstr>
      <vt:lpstr>NEURAL NETWORK</vt:lpstr>
      <vt:lpstr>No linearity</vt:lpstr>
      <vt:lpstr>More neurons: more complex decision surface</vt:lpstr>
      <vt:lpstr>Too much parameter=Overfitting</vt:lpstr>
      <vt:lpstr>Presentación de PowerPoint</vt:lpstr>
      <vt:lpstr>Training process</vt:lpstr>
      <vt:lpstr>Training process</vt:lpstr>
      <vt:lpstr>Training process</vt:lpstr>
      <vt:lpstr>Why not use FC for images?</vt:lpstr>
      <vt:lpstr>Convolutional filters</vt:lpstr>
      <vt:lpstr>What can a conv filter do?</vt:lpstr>
      <vt:lpstr>Input can have multiple channels</vt:lpstr>
      <vt:lpstr>Strides</vt:lpstr>
      <vt:lpstr>Padding</vt:lpstr>
      <vt:lpstr>Presentación de PowerPoint</vt:lpstr>
      <vt:lpstr>Carros autonomos</vt:lpstr>
      <vt:lpstr>Accidentes con autos autonomos</vt:lpstr>
      <vt:lpstr>Presentación de PowerPoint</vt:lpstr>
      <vt:lpstr>Presentación de PowerPoint</vt:lpstr>
      <vt:lpstr>SOPORTE DE CONTROLADORES</vt:lpstr>
      <vt:lpstr>TALLER PRACTICO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Napoleón Alcides Pérez Arteaga</dc:creator>
  <cp:lastModifiedBy>Napoleon</cp:lastModifiedBy>
  <cp:revision>5</cp:revision>
  <dcterms:created xsi:type="dcterms:W3CDTF">2022-02-14T16:13:44Z</dcterms:created>
  <dcterms:modified xsi:type="dcterms:W3CDTF">2022-08-27T04:37:05Z</dcterms:modified>
</cp:coreProperties>
</file>